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6"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undarya c" initials="s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48"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1048749"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77AEA5-2293-4A64-9209-81A5FDF6E001}" type="datetimeFigureOut">
              <a:rPr lang="en-IN" smtClean="0"/>
              <a:t>13-05-2020</a:t>
            </a:fld>
            <a:endParaRPr lang="en-IN"/>
          </a:p>
        </p:txBody>
      </p:sp>
      <p:sp>
        <p:nvSpPr>
          <p:cNvPr id="1048750"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1048751"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52"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1048753"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53B4D8-3295-45F8-85B4-5DB058E32A2C}"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721"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1048722"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1048723" name="Date Placeholder 3"/>
          <p:cNvSpPr>
            <a:spLocks noGrp="1"/>
          </p:cNvSpPr>
          <p:nvPr>
            <p:ph type="dt" sz="half" idx="10"/>
          </p:nvPr>
        </p:nvSpPr>
        <p:spPr/>
        <p:txBody>
          <a:bodyPr/>
          <a:lstStyle/>
          <a:p>
            <a:fld id="{D8AED5EC-BE67-44C6-87C1-A9EF4851B211}" type="datetime1">
              <a:rPr lang="en-IN" smtClean="0"/>
              <a:t>13-05-2020</a:t>
            </a:fld>
            <a:endParaRPr lang="en-IN"/>
          </a:p>
        </p:txBody>
      </p:sp>
      <p:sp>
        <p:nvSpPr>
          <p:cNvPr id="1048724" name="Footer Placeholder 4"/>
          <p:cNvSpPr>
            <a:spLocks noGrp="1"/>
          </p:cNvSpPr>
          <p:nvPr>
            <p:ph type="ftr" sz="quarter" idx="11"/>
          </p:nvPr>
        </p:nvSpPr>
        <p:spPr/>
        <p:txBody>
          <a:bodyPr/>
          <a:lstStyle/>
          <a:p>
            <a:r>
              <a:rPr lang="en-IN"/>
              <a:t>Dept of ECE,  KSSEM</a:t>
            </a:r>
          </a:p>
        </p:txBody>
      </p:sp>
      <p:sp>
        <p:nvSpPr>
          <p:cNvPr id="1048725" name="Slide Number Placeholder 5"/>
          <p:cNvSpPr>
            <a:spLocks noGrp="1"/>
          </p:cNvSpPr>
          <p:nvPr>
            <p:ph type="sldNum" sz="quarter" idx="12"/>
          </p:nvPr>
        </p:nvSpPr>
        <p:spPr/>
        <p:txBody>
          <a:bodyPr/>
          <a:lstStyle/>
          <a:p>
            <a:fld id="{00151006-98BD-4CBA-BFF5-72195701FBA0}"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737" name="Title 1"/>
          <p:cNvSpPr>
            <a:spLocks noGrp="1"/>
          </p:cNvSpPr>
          <p:nvPr>
            <p:ph type="title"/>
          </p:nvPr>
        </p:nvSpPr>
        <p:spPr/>
        <p:txBody>
          <a:bodyPr/>
          <a:lstStyle/>
          <a:p>
            <a:r>
              <a:rPr lang="en-US"/>
              <a:t>Click to edit Master title style</a:t>
            </a:r>
            <a:endParaRPr lang="en-IN"/>
          </a:p>
        </p:txBody>
      </p:sp>
      <p:sp>
        <p:nvSpPr>
          <p:cNvPr id="1048738"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39" name="Date Placeholder 3"/>
          <p:cNvSpPr>
            <a:spLocks noGrp="1"/>
          </p:cNvSpPr>
          <p:nvPr>
            <p:ph type="dt" sz="half" idx="10"/>
          </p:nvPr>
        </p:nvSpPr>
        <p:spPr/>
        <p:txBody>
          <a:bodyPr/>
          <a:lstStyle/>
          <a:p>
            <a:fld id="{E8EE695C-50EE-41F7-BE70-E31B62E137C0}" type="datetime1">
              <a:rPr lang="en-IN" smtClean="0"/>
              <a:t>13-05-2020</a:t>
            </a:fld>
            <a:endParaRPr lang="en-IN"/>
          </a:p>
        </p:txBody>
      </p:sp>
      <p:sp>
        <p:nvSpPr>
          <p:cNvPr id="1048740" name="Footer Placeholder 4"/>
          <p:cNvSpPr>
            <a:spLocks noGrp="1"/>
          </p:cNvSpPr>
          <p:nvPr>
            <p:ph type="ftr" sz="quarter" idx="11"/>
          </p:nvPr>
        </p:nvSpPr>
        <p:spPr/>
        <p:txBody>
          <a:bodyPr/>
          <a:lstStyle/>
          <a:p>
            <a:r>
              <a:rPr lang="en-IN"/>
              <a:t>Dept of ECE,  KSSEM</a:t>
            </a:r>
          </a:p>
        </p:txBody>
      </p:sp>
      <p:sp>
        <p:nvSpPr>
          <p:cNvPr id="1048741" name="Slide Number Placeholder 5"/>
          <p:cNvSpPr>
            <a:spLocks noGrp="1"/>
          </p:cNvSpPr>
          <p:nvPr>
            <p:ph type="sldNum" sz="quarter" idx="12"/>
          </p:nvPr>
        </p:nvSpPr>
        <p:spPr/>
        <p:txBody>
          <a:bodyPr/>
          <a:lstStyle/>
          <a:p>
            <a:fld id="{00151006-98BD-4CBA-BFF5-72195701FBA0}"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713"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1048714"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15" name="Date Placeholder 3"/>
          <p:cNvSpPr>
            <a:spLocks noGrp="1"/>
          </p:cNvSpPr>
          <p:nvPr>
            <p:ph type="dt" sz="half" idx="10"/>
          </p:nvPr>
        </p:nvSpPr>
        <p:spPr/>
        <p:txBody>
          <a:bodyPr/>
          <a:lstStyle/>
          <a:p>
            <a:fld id="{821D2571-27BD-4369-9782-1CD6E8264142}" type="datetime1">
              <a:rPr lang="en-IN" smtClean="0"/>
              <a:t>13-05-2020</a:t>
            </a:fld>
            <a:endParaRPr lang="en-IN"/>
          </a:p>
        </p:txBody>
      </p:sp>
      <p:sp>
        <p:nvSpPr>
          <p:cNvPr id="1048716" name="Footer Placeholder 4"/>
          <p:cNvSpPr>
            <a:spLocks noGrp="1"/>
          </p:cNvSpPr>
          <p:nvPr>
            <p:ph type="ftr" sz="quarter" idx="11"/>
          </p:nvPr>
        </p:nvSpPr>
        <p:spPr/>
        <p:txBody>
          <a:bodyPr/>
          <a:lstStyle/>
          <a:p>
            <a:r>
              <a:rPr lang="en-IN"/>
              <a:t>Dept of ECE,  KSSEM</a:t>
            </a:r>
          </a:p>
        </p:txBody>
      </p:sp>
      <p:sp>
        <p:nvSpPr>
          <p:cNvPr id="1048717" name="Slide Number Placeholder 5"/>
          <p:cNvSpPr>
            <a:spLocks noGrp="1"/>
          </p:cNvSpPr>
          <p:nvPr>
            <p:ph type="sldNum" sz="quarter" idx="12"/>
          </p:nvPr>
        </p:nvSpPr>
        <p:spPr/>
        <p:txBody>
          <a:bodyPr/>
          <a:lstStyle/>
          <a:p>
            <a:fld id="{00151006-98BD-4CBA-BFF5-72195701FBA0}"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387F0B-4399-4ABA-86A8-34255B3E222F}" type="datetime3">
              <a:rPr lang="en-US" smtClean="0"/>
              <a:pPr/>
              <a:t>13 May 2020</a:t>
            </a:fld>
            <a:endParaRPr lang="en-US"/>
          </a:p>
        </p:txBody>
      </p:sp>
      <p:sp>
        <p:nvSpPr>
          <p:cNvPr id="5" name="Footer Placeholder 4"/>
          <p:cNvSpPr>
            <a:spLocks noGrp="1"/>
          </p:cNvSpPr>
          <p:nvPr>
            <p:ph type="ftr" sz="quarter" idx="11"/>
          </p:nvPr>
        </p:nvSpPr>
        <p:spPr/>
        <p:txBody>
          <a:bodyPr/>
          <a:lstStyle/>
          <a:p>
            <a:r>
              <a:rPr lang="en-US"/>
              <a:t>Department of Electronics and Communication Engineering,KSSEM</a:t>
            </a:r>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3"/>
          </p:nvPr>
        </p:nvSpPr>
        <p:spPr>
          <a:xfrm>
            <a:off x="1524000" y="731520"/>
            <a:ext cx="85344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727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81" name="Title 1"/>
          <p:cNvSpPr>
            <a:spLocks noGrp="1"/>
          </p:cNvSpPr>
          <p:nvPr>
            <p:ph type="title"/>
          </p:nvPr>
        </p:nvSpPr>
        <p:spPr/>
        <p:txBody>
          <a:bodyPr/>
          <a:lstStyle/>
          <a:p>
            <a:r>
              <a:rPr lang="en-US"/>
              <a:t>Click to edit Master title style</a:t>
            </a:r>
            <a:endParaRPr lang="en-IN"/>
          </a:p>
        </p:txBody>
      </p:sp>
      <p:sp>
        <p:nvSpPr>
          <p:cNvPr id="1048582"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583" name="Date Placeholder 3"/>
          <p:cNvSpPr>
            <a:spLocks noGrp="1"/>
          </p:cNvSpPr>
          <p:nvPr>
            <p:ph type="dt" sz="half" idx="10"/>
          </p:nvPr>
        </p:nvSpPr>
        <p:spPr/>
        <p:txBody>
          <a:bodyPr/>
          <a:lstStyle/>
          <a:p>
            <a:fld id="{4D4DEC0B-6466-4805-A2F2-0D8906288E67}" type="datetime1">
              <a:rPr lang="en-IN" smtClean="0"/>
              <a:t>13-05-2020</a:t>
            </a:fld>
            <a:endParaRPr lang="en-IN"/>
          </a:p>
        </p:txBody>
      </p:sp>
      <p:sp>
        <p:nvSpPr>
          <p:cNvPr id="1048584" name="Footer Placeholder 4"/>
          <p:cNvSpPr>
            <a:spLocks noGrp="1"/>
          </p:cNvSpPr>
          <p:nvPr>
            <p:ph type="ftr" sz="quarter" idx="11"/>
          </p:nvPr>
        </p:nvSpPr>
        <p:spPr/>
        <p:txBody>
          <a:bodyPr/>
          <a:lstStyle/>
          <a:p>
            <a:r>
              <a:rPr lang="en-IN"/>
              <a:t>Dept of ECE,  KSSEM</a:t>
            </a:r>
          </a:p>
        </p:txBody>
      </p:sp>
      <p:sp>
        <p:nvSpPr>
          <p:cNvPr id="1048585" name="Slide Number Placeholder 5"/>
          <p:cNvSpPr>
            <a:spLocks noGrp="1"/>
          </p:cNvSpPr>
          <p:nvPr>
            <p:ph type="sldNum" sz="quarter" idx="12"/>
          </p:nvPr>
        </p:nvSpPr>
        <p:spPr/>
        <p:txBody>
          <a:bodyPr/>
          <a:lstStyle/>
          <a:p>
            <a:fld id="{00151006-98BD-4CBA-BFF5-72195701FBA0}"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73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104873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734" name="Date Placeholder 3"/>
          <p:cNvSpPr>
            <a:spLocks noGrp="1"/>
          </p:cNvSpPr>
          <p:nvPr>
            <p:ph type="dt" sz="half" idx="10"/>
          </p:nvPr>
        </p:nvSpPr>
        <p:spPr/>
        <p:txBody>
          <a:bodyPr/>
          <a:lstStyle/>
          <a:p>
            <a:fld id="{63A9FCCC-3B77-4C2A-AC10-E445528B0C7E}" type="datetime1">
              <a:rPr lang="en-IN" smtClean="0"/>
              <a:t>13-05-2020</a:t>
            </a:fld>
            <a:endParaRPr lang="en-IN"/>
          </a:p>
        </p:txBody>
      </p:sp>
      <p:sp>
        <p:nvSpPr>
          <p:cNvPr id="1048735" name="Footer Placeholder 4"/>
          <p:cNvSpPr>
            <a:spLocks noGrp="1"/>
          </p:cNvSpPr>
          <p:nvPr>
            <p:ph type="ftr" sz="quarter" idx="11"/>
          </p:nvPr>
        </p:nvSpPr>
        <p:spPr/>
        <p:txBody>
          <a:bodyPr/>
          <a:lstStyle/>
          <a:p>
            <a:r>
              <a:rPr lang="en-IN"/>
              <a:t>Dept of ECE,  KSSEM</a:t>
            </a:r>
          </a:p>
        </p:txBody>
      </p:sp>
      <p:sp>
        <p:nvSpPr>
          <p:cNvPr id="1048736" name="Slide Number Placeholder 5"/>
          <p:cNvSpPr>
            <a:spLocks noGrp="1"/>
          </p:cNvSpPr>
          <p:nvPr>
            <p:ph type="sldNum" sz="quarter" idx="12"/>
          </p:nvPr>
        </p:nvSpPr>
        <p:spPr/>
        <p:txBody>
          <a:bodyPr/>
          <a:lstStyle/>
          <a:p>
            <a:fld id="{00151006-98BD-4CBA-BFF5-72195701FBA0}"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95" name="Title 1"/>
          <p:cNvSpPr>
            <a:spLocks noGrp="1"/>
          </p:cNvSpPr>
          <p:nvPr>
            <p:ph type="title"/>
          </p:nvPr>
        </p:nvSpPr>
        <p:spPr/>
        <p:txBody>
          <a:bodyPr/>
          <a:lstStyle/>
          <a:p>
            <a:r>
              <a:rPr lang="en-US"/>
              <a:t>Click to edit Master title style</a:t>
            </a:r>
            <a:endParaRPr lang="en-IN"/>
          </a:p>
        </p:txBody>
      </p:sp>
      <p:sp>
        <p:nvSpPr>
          <p:cNvPr id="1048696"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97"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98" name="Date Placeholder 4"/>
          <p:cNvSpPr>
            <a:spLocks noGrp="1"/>
          </p:cNvSpPr>
          <p:nvPr>
            <p:ph type="dt" sz="half" idx="10"/>
          </p:nvPr>
        </p:nvSpPr>
        <p:spPr/>
        <p:txBody>
          <a:bodyPr/>
          <a:lstStyle/>
          <a:p>
            <a:fld id="{5E786D9C-8887-4BA8-9512-AF9EE64BDB78}" type="datetime1">
              <a:rPr lang="en-IN" smtClean="0"/>
              <a:t>13-05-2020</a:t>
            </a:fld>
            <a:endParaRPr lang="en-IN"/>
          </a:p>
        </p:txBody>
      </p:sp>
      <p:sp>
        <p:nvSpPr>
          <p:cNvPr id="1048699" name="Footer Placeholder 5"/>
          <p:cNvSpPr>
            <a:spLocks noGrp="1"/>
          </p:cNvSpPr>
          <p:nvPr>
            <p:ph type="ftr" sz="quarter" idx="11"/>
          </p:nvPr>
        </p:nvSpPr>
        <p:spPr/>
        <p:txBody>
          <a:bodyPr/>
          <a:lstStyle/>
          <a:p>
            <a:r>
              <a:rPr lang="en-IN"/>
              <a:t>Dept of ECE,  KSSEM</a:t>
            </a:r>
          </a:p>
        </p:txBody>
      </p:sp>
      <p:sp>
        <p:nvSpPr>
          <p:cNvPr id="1048700" name="Slide Number Placeholder 6"/>
          <p:cNvSpPr>
            <a:spLocks noGrp="1"/>
          </p:cNvSpPr>
          <p:nvPr>
            <p:ph type="sldNum" sz="quarter" idx="12"/>
          </p:nvPr>
        </p:nvSpPr>
        <p:spPr/>
        <p:txBody>
          <a:bodyPr/>
          <a:lstStyle/>
          <a:p>
            <a:fld id="{00151006-98BD-4CBA-BFF5-72195701FBA0}"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701"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1048702"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03"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04"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05"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06" name="Date Placeholder 6"/>
          <p:cNvSpPr>
            <a:spLocks noGrp="1"/>
          </p:cNvSpPr>
          <p:nvPr>
            <p:ph type="dt" sz="half" idx="10"/>
          </p:nvPr>
        </p:nvSpPr>
        <p:spPr/>
        <p:txBody>
          <a:bodyPr/>
          <a:lstStyle/>
          <a:p>
            <a:fld id="{3A0554B9-ACB5-4605-8E7A-2A5E56A671FC}" type="datetime1">
              <a:rPr lang="en-IN" smtClean="0"/>
              <a:t>13-05-2020</a:t>
            </a:fld>
            <a:endParaRPr lang="en-IN"/>
          </a:p>
        </p:txBody>
      </p:sp>
      <p:sp>
        <p:nvSpPr>
          <p:cNvPr id="1048707" name="Footer Placeholder 7"/>
          <p:cNvSpPr>
            <a:spLocks noGrp="1"/>
          </p:cNvSpPr>
          <p:nvPr>
            <p:ph type="ftr" sz="quarter" idx="11"/>
          </p:nvPr>
        </p:nvSpPr>
        <p:spPr/>
        <p:txBody>
          <a:bodyPr/>
          <a:lstStyle/>
          <a:p>
            <a:r>
              <a:rPr lang="en-IN"/>
              <a:t>Dept of ECE,  KSSEM</a:t>
            </a:r>
          </a:p>
        </p:txBody>
      </p:sp>
      <p:sp>
        <p:nvSpPr>
          <p:cNvPr id="1048708" name="Slide Number Placeholder 8"/>
          <p:cNvSpPr>
            <a:spLocks noGrp="1"/>
          </p:cNvSpPr>
          <p:nvPr>
            <p:ph type="sldNum" sz="quarter" idx="12"/>
          </p:nvPr>
        </p:nvSpPr>
        <p:spPr/>
        <p:txBody>
          <a:bodyPr/>
          <a:lstStyle/>
          <a:p>
            <a:fld id="{00151006-98BD-4CBA-BFF5-72195701FBA0}"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709" name="Title 1"/>
          <p:cNvSpPr>
            <a:spLocks noGrp="1"/>
          </p:cNvSpPr>
          <p:nvPr>
            <p:ph type="title"/>
          </p:nvPr>
        </p:nvSpPr>
        <p:spPr/>
        <p:txBody>
          <a:bodyPr/>
          <a:lstStyle/>
          <a:p>
            <a:r>
              <a:rPr lang="en-US"/>
              <a:t>Click to edit Master title style</a:t>
            </a:r>
            <a:endParaRPr lang="en-IN"/>
          </a:p>
        </p:txBody>
      </p:sp>
      <p:sp>
        <p:nvSpPr>
          <p:cNvPr id="1048710" name="Date Placeholder 2"/>
          <p:cNvSpPr>
            <a:spLocks noGrp="1"/>
          </p:cNvSpPr>
          <p:nvPr>
            <p:ph type="dt" sz="half" idx="10"/>
          </p:nvPr>
        </p:nvSpPr>
        <p:spPr/>
        <p:txBody>
          <a:bodyPr/>
          <a:lstStyle/>
          <a:p>
            <a:fld id="{EBB46879-2007-4B31-A9B9-0877C4A3BAB1}" type="datetime1">
              <a:rPr lang="en-IN" smtClean="0"/>
              <a:t>13-05-2020</a:t>
            </a:fld>
            <a:endParaRPr lang="en-IN"/>
          </a:p>
        </p:txBody>
      </p:sp>
      <p:sp>
        <p:nvSpPr>
          <p:cNvPr id="1048711" name="Footer Placeholder 3"/>
          <p:cNvSpPr>
            <a:spLocks noGrp="1"/>
          </p:cNvSpPr>
          <p:nvPr>
            <p:ph type="ftr" sz="quarter" idx="11"/>
          </p:nvPr>
        </p:nvSpPr>
        <p:spPr/>
        <p:txBody>
          <a:bodyPr/>
          <a:lstStyle/>
          <a:p>
            <a:r>
              <a:rPr lang="en-IN"/>
              <a:t>Dept of ECE,  KSSEM</a:t>
            </a:r>
          </a:p>
        </p:txBody>
      </p:sp>
      <p:sp>
        <p:nvSpPr>
          <p:cNvPr id="1048712" name="Slide Number Placeholder 4"/>
          <p:cNvSpPr>
            <a:spLocks noGrp="1"/>
          </p:cNvSpPr>
          <p:nvPr>
            <p:ph type="sldNum" sz="quarter" idx="12"/>
          </p:nvPr>
        </p:nvSpPr>
        <p:spPr/>
        <p:txBody>
          <a:bodyPr/>
          <a:lstStyle/>
          <a:p>
            <a:fld id="{00151006-98BD-4CBA-BFF5-72195701FBA0}"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718" name="Date Placeholder 1"/>
          <p:cNvSpPr>
            <a:spLocks noGrp="1"/>
          </p:cNvSpPr>
          <p:nvPr>
            <p:ph type="dt" sz="half" idx="10"/>
          </p:nvPr>
        </p:nvSpPr>
        <p:spPr/>
        <p:txBody>
          <a:bodyPr/>
          <a:lstStyle/>
          <a:p>
            <a:fld id="{C37DA505-94D7-4119-812E-CCB422068185}" type="datetime1">
              <a:rPr lang="en-IN" smtClean="0"/>
              <a:t>13-05-2020</a:t>
            </a:fld>
            <a:endParaRPr lang="en-IN"/>
          </a:p>
        </p:txBody>
      </p:sp>
      <p:sp>
        <p:nvSpPr>
          <p:cNvPr id="1048719" name="Footer Placeholder 2"/>
          <p:cNvSpPr>
            <a:spLocks noGrp="1"/>
          </p:cNvSpPr>
          <p:nvPr>
            <p:ph type="ftr" sz="quarter" idx="11"/>
          </p:nvPr>
        </p:nvSpPr>
        <p:spPr/>
        <p:txBody>
          <a:bodyPr/>
          <a:lstStyle/>
          <a:p>
            <a:r>
              <a:rPr lang="en-IN"/>
              <a:t>Dept of ECE,  KSSEM</a:t>
            </a:r>
          </a:p>
        </p:txBody>
      </p:sp>
      <p:sp>
        <p:nvSpPr>
          <p:cNvPr id="1048720" name="Slide Number Placeholder 3"/>
          <p:cNvSpPr>
            <a:spLocks noGrp="1"/>
          </p:cNvSpPr>
          <p:nvPr>
            <p:ph type="sldNum" sz="quarter" idx="12"/>
          </p:nvPr>
        </p:nvSpPr>
        <p:spPr/>
        <p:txBody>
          <a:bodyPr/>
          <a:lstStyle/>
          <a:p>
            <a:fld id="{00151006-98BD-4CBA-BFF5-72195701FBA0}"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4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104874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4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45" name="Date Placeholder 4"/>
          <p:cNvSpPr>
            <a:spLocks noGrp="1"/>
          </p:cNvSpPr>
          <p:nvPr>
            <p:ph type="dt" sz="half" idx="10"/>
          </p:nvPr>
        </p:nvSpPr>
        <p:spPr/>
        <p:txBody>
          <a:bodyPr/>
          <a:lstStyle/>
          <a:p>
            <a:fld id="{49CCC0D2-3842-4738-B14C-99768E92BEAB}" type="datetime1">
              <a:rPr lang="en-IN" smtClean="0"/>
              <a:t>13-05-2020</a:t>
            </a:fld>
            <a:endParaRPr lang="en-IN"/>
          </a:p>
        </p:txBody>
      </p:sp>
      <p:sp>
        <p:nvSpPr>
          <p:cNvPr id="1048746" name="Footer Placeholder 5"/>
          <p:cNvSpPr>
            <a:spLocks noGrp="1"/>
          </p:cNvSpPr>
          <p:nvPr>
            <p:ph type="ftr" sz="quarter" idx="11"/>
          </p:nvPr>
        </p:nvSpPr>
        <p:spPr/>
        <p:txBody>
          <a:bodyPr/>
          <a:lstStyle/>
          <a:p>
            <a:r>
              <a:rPr lang="en-IN"/>
              <a:t>Dept of ECE,  KSSEM</a:t>
            </a:r>
          </a:p>
        </p:txBody>
      </p:sp>
      <p:sp>
        <p:nvSpPr>
          <p:cNvPr id="1048747" name="Slide Number Placeholder 6"/>
          <p:cNvSpPr>
            <a:spLocks noGrp="1"/>
          </p:cNvSpPr>
          <p:nvPr>
            <p:ph type="sldNum" sz="quarter" idx="12"/>
          </p:nvPr>
        </p:nvSpPr>
        <p:spPr/>
        <p:txBody>
          <a:bodyPr/>
          <a:lstStyle/>
          <a:p>
            <a:fld id="{00151006-98BD-4CBA-BFF5-72195701FBA0}"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726"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1048727"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1048728"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29" name="Date Placeholder 4"/>
          <p:cNvSpPr>
            <a:spLocks noGrp="1"/>
          </p:cNvSpPr>
          <p:nvPr>
            <p:ph type="dt" sz="half" idx="10"/>
          </p:nvPr>
        </p:nvSpPr>
        <p:spPr/>
        <p:txBody>
          <a:bodyPr/>
          <a:lstStyle/>
          <a:p>
            <a:fld id="{94D8DA49-44FD-44FA-825D-C2E356EE7992}" type="datetime1">
              <a:rPr lang="en-IN" smtClean="0"/>
              <a:t>13-05-2020</a:t>
            </a:fld>
            <a:endParaRPr lang="en-IN"/>
          </a:p>
        </p:txBody>
      </p:sp>
      <p:sp>
        <p:nvSpPr>
          <p:cNvPr id="1048730" name="Footer Placeholder 5"/>
          <p:cNvSpPr>
            <a:spLocks noGrp="1"/>
          </p:cNvSpPr>
          <p:nvPr>
            <p:ph type="ftr" sz="quarter" idx="11"/>
          </p:nvPr>
        </p:nvSpPr>
        <p:spPr/>
        <p:txBody>
          <a:bodyPr/>
          <a:lstStyle/>
          <a:p>
            <a:r>
              <a:rPr lang="en-IN"/>
              <a:t>Dept of ECE,  KSSEM</a:t>
            </a:r>
          </a:p>
        </p:txBody>
      </p:sp>
      <p:sp>
        <p:nvSpPr>
          <p:cNvPr id="1048731" name="Slide Number Placeholder 6"/>
          <p:cNvSpPr>
            <a:spLocks noGrp="1"/>
          </p:cNvSpPr>
          <p:nvPr>
            <p:ph type="sldNum" sz="quarter" idx="12"/>
          </p:nvPr>
        </p:nvSpPr>
        <p:spPr/>
        <p:txBody>
          <a:bodyPr/>
          <a:lstStyle/>
          <a:p>
            <a:fld id="{00151006-98BD-4CBA-BFF5-72195701FBA0}"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1048577"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578"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68EA9B-B8CB-4C01-9BD7-274DFCEA6720}" type="datetime1">
              <a:rPr lang="en-IN" smtClean="0"/>
              <a:t>13-05-2020</a:t>
            </a:fld>
            <a:endParaRPr lang="en-IN"/>
          </a:p>
        </p:txBody>
      </p:sp>
      <p:sp>
        <p:nvSpPr>
          <p:cNvPr id="1048579"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Dept of ECE,  KSSEM</a:t>
            </a:r>
          </a:p>
        </p:txBody>
      </p:sp>
      <p:sp>
        <p:nvSpPr>
          <p:cNvPr id="1048580"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51006-98BD-4CBA-BFF5-72195701FBA0}"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Title 3"/>
          <p:cNvSpPr>
            <a:spLocks noGrp="1"/>
          </p:cNvSpPr>
          <p:nvPr>
            <p:ph type="title"/>
          </p:nvPr>
        </p:nvSpPr>
        <p:spPr>
          <a:xfrm>
            <a:off x="1845468" y="1800234"/>
            <a:ext cx="8501062" cy="1138237"/>
          </a:xfrm>
        </p:spPr>
        <p:txBody>
          <a:bodyPr/>
          <a:lstStyle/>
          <a:p>
            <a:pPr algn="ctr" eaLnBrk="1" hangingPunct="1">
              <a:lnSpc>
                <a:spcPct val="100000"/>
              </a:lnSpc>
            </a:pPr>
            <a:r>
              <a:rPr lang="en-US" sz="2800" b="1" spc="-1" dirty="0">
                <a:solidFill>
                  <a:srgbClr val="000000"/>
                </a:solidFill>
                <a:latin typeface="Times New Roman" panose="02020603050405020304" pitchFamily="18" charset="0"/>
                <a:cs typeface="Times New Roman" panose="02020603050405020304" pitchFamily="18" charset="0"/>
              </a:rPr>
              <a:t>"</a:t>
            </a:r>
            <a:r>
              <a:rPr lang="en-US" sz="2800" b="1" spc="-1" dirty="0">
                <a:solidFill>
                  <a:srgbClr val="65FF65"/>
                </a:solidFill>
                <a:latin typeface="Times New Roman" panose="02020603050405020304" pitchFamily="18" charset="0"/>
                <a:cs typeface="Times New Roman" panose="02020603050405020304" pitchFamily="18" charset="0"/>
              </a:rPr>
              <a:t>SMART GYESER</a:t>
            </a:r>
            <a:r>
              <a:rPr lang="en-US" sz="2800" b="1" spc="-1" dirty="0">
                <a:solidFill>
                  <a:srgbClr val="000000"/>
                </a:solidFill>
                <a:latin typeface="Times New Roman" panose="02020603050405020304" pitchFamily="18" charset="0"/>
                <a:cs typeface="Times New Roman" panose="02020603050405020304" pitchFamily="18" charset="0"/>
              </a:rPr>
              <a:t>"</a:t>
            </a:r>
            <a:endParaRPr lang="en-IN" altLang="en-US" sz="2800" b="1" dirty="0">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2097152" name="Content Placeholder 5"/>
          <p:cNvPicPr>
            <a:picLocks noGrp="1"/>
          </p:cNvPicPr>
          <p:nvPr>
            <p:ph idx="1"/>
          </p:nvPr>
        </p:nvPicPr>
        <p:blipFill>
          <a:blip r:embed="rId2"/>
          <a:srcRect/>
          <a:stretch>
            <a:fillRect/>
          </a:stretch>
        </p:blipFill>
        <p:spPr>
          <a:xfrm>
            <a:off x="652078" y="203595"/>
            <a:ext cx="1401892" cy="993775"/>
          </a:xfrm>
        </p:spPr>
      </p:pic>
      <p:sp>
        <p:nvSpPr>
          <p:cNvPr id="1048587" name="Rectangle 6"/>
          <p:cNvSpPr>
            <a:spLocks noChangeArrowheads="1"/>
          </p:cNvSpPr>
          <p:nvPr/>
        </p:nvSpPr>
        <p:spPr bwMode="auto">
          <a:xfrm>
            <a:off x="1298071" y="4764333"/>
            <a:ext cx="2056149" cy="1323439"/>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dirty="0">
                <a:solidFill>
                  <a:srgbClr val="FF0000"/>
                </a:solidFill>
                <a:latin typeface="Times New Roman" panose="02020603050405020304" pitchFamily="18" charset="0"/>
                <a:cs typeface="Times New Roman" panose="02020603050405020304" pitchFamily="18" charset="0"/>
              </a:rPr>
              <a:t>Presented By</a:t>
            </a:r>
          </a:p>
          <a:p>
            <a:pPr eaLnBrk="1" hangingPunct="1"/>
            <a:r>
              <a:rPr lang="en-US" altLang="zh-CN" sz="2000" b="1" dirty="0">
                <a:latin typeface="Times New Roman" panose="02020603050405020304" pitchFamily="18" charset="0"/>
                <a:cs typeface="Times New Roman" panose="02020603050405020304" pitchFamily="18" charset="0"/>
              </a:rPr>
              <a:t>UDAY L</a:t>
            </a:r>
            <a:endParaRPr lang="zh-CN" altLang="en-US" dirty="0"/>
          </a:p>
          <a:p>
            <a:pPr eaLnBrk="1" hangingPunct="1"/>
            <a:r>
              <a:rPr lang="en-US" altLang="zh-CN" sz="2000" b="1" dirty="0">
                <a:latin typeface="Times New Roman" panose="02020603050405020304" pitchFamily="18" charset="0"/>
                <a:cs typeface="Times New Roman" panose="02020603050405020304" pitchFamily="18" charset="0"/>
              </a:rPr>
              <a:t>1KG16EC110</a:t>
            </a:r>
          </a:p>
          <a:p>
            <a:pPr eaLnBrk="1" hangingPunct="1"/>
            <a:r>
              <a:rPr lang="en-US" altLang="zh-CN" sz="2000" b="1" dirty="0">
                <a:latin typeface="Times New Roman" panose="02020603050405020304" pitchFamily="18" charset="0"/>
                <a:cs typeface="Times New Roman" panose="02020603050405020304" pitchFamily="18" charset="0"/>
              </a:rPr>
              <a:t>ON 12-5-2020</a:t>
            </a:r>
            <a:endParaRPr lang="zh-CN" altLang="en-US" dirty="0"/>
          </a:p>
        </p:txBody>
      </p:sp>
      <p:sp>
        <p:nvSpPr>
          <p:cNvPr id="1048588" name="Rectangle 8"/>
          <p:cNvSpPr>
            <a:spLocks noChangeArrowheads="1"/>
          </p:cNvSpPr>
          <p:nvPr/>
        </p:nvSpPr>
        <p:spPr bwMode="auto">
          <a:xfrm>
            <a:off x="3908565" y="4764333"/>
            <a:ext cx="3991737" cy="891540"/>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rgbClr val="FF0000"/>
                </a:solidFill>
                <a:latin typeface="Times New Roman" panose="02020603050405020304" pitchFamily="18" charset="0"/>
                <a:cs typeface="Times New Roman" panose="02020603050405020304" pitchFamily="18" charset="0"/>
              </a:rPr>
              <a:t>Internal Internship Guide                                     </a:t>
            </a:r>
          </a:p>
          <a:p>
            <a:pPr algn="ctr" eaLnBrk="1" hangingPunct="1"/>
            <a:r>
              <a:rPr lang="en-US" altLang="en-US" b="1" dirty="0">
                <a:latin typeface="Times New Roman" panose="02020603050405020304" pitchFamily="18" charset="0"/>
                <a:cs typeface="Times New Roman" panose="02020603050405020304" pitchFamily="18" charset="0"/>
              </a:rPr>
              <a:t>  Mr</a:t>
            </a:r>
            <a:r>
              <a:rPr lang="en-US" altLang="en-IN" b="1" dirty="0">
                <a:latin typeface="Times New Roman" panose="02020603050405020304" pitchFamily="18" charset="0"/>
                <a:cs typeface="Times New Roman" panose="02020603050405020304" pitchFamily="18" charset="0"/>
              </a:rPr>
              <a:t>s.KRIPA KB</a:t>
            </a:r>
            <a:endParaRPr lang="zh-CN" altLang="en-US"/>
          </a:p>
          <a:p>
            <a:pPr algn="ctr" eaLnBrk="1" hangingPunct="1"/>
            <a:r>
              <a:rPr lang="en-US" altLang="en-US" b="1" dirty="0">
                <a:latin typeface="Times New Roman" panose="02020603050405020304" pitchFamily="18" charset="0"/>
                <a:cs typeface="Times New Roman" panose="02020603050405020304" pitchFamily="18" charset="0"/>
              </a:rPr>
              <a:t>  Asst. Prof, ECE, KSSEM</a:t>
            </a:r>
          </a:p>
        </p:txBody>
      </p:sp>
      <p:sp>
        <p:nvSpPr>
          <p:cNvPr id="1048589" name="Rectangle 9"/>
          <p:cNvSpPr/>
          <p:nvPr/>
        </p:nvSpPr>
        <p:spPr>
          <a:xfrm>
            <a:off x="2167644" y="203595"/>
            <a:ext cx="7812088" cy="1158240"/>
          </a:xfrm>
          <a:prstGeom prst="rect">
            <a:avLst/>
          </a:prstGeom>
        </p:spPr>
        <p:txBody>
          <a:bodyPr>
            <a:spAutoFit/>
          </a:bodyPr>
          <a:lstStyle/>
          <a:p>
            <a:pPr algn="ctr"/>
            <a:r>
              <a:rPr lang="en-US" b="1" dirty="0">
                <a:solidFill>
                  <a:schemeClr val="accent1">
                    <a:lumMod val="50000"/>
                  </a:schemeClr>
                </a:solidFill>
                <a:latin typeface="Times New Roman" panose="02020603050405020304" pitchFamily="18" charset="0"/>
                <a:cs typeface="Times New Roman" panose="02020603050405020304" pitchFamily="18" charset="0"/>
              </a:rPr>
              <a:t>K S SCHOOL OF ENGINEERING &amp; MANAGEMENT, </a:t>
            </a:r>
          </a:p>
          <a:p>
            <a:pPr algn="ctr"/>
            <a:r>
              <a:rPr lang="en-US" b="1" dirty="0">
                <a:solidFill>
                  <a:schemeClr val="accent1">
                    <a:lumMod val="50000"/>
                  </a:schemeClr>
                </a:solidFill>
                <a:latin typeface="Times New Roman" panose="02020603050405020304" pitchFamily="18" charset="0"/>
                <a:cs typeface="Times New Roman" panose="02020603050405020304" pitchFamily="18" charset="0"/>
              </a:rPr>
              <a:t>BENGALURU-560109</a:t>
            </a:r>
          </a:p>
          <a:p>
            <a:pPr algn="ctr"/>
            <a:r>
              <a:rPr lang="en-US" b="1" dirty="0">
                <a:solidFill>
                  <a:schemeClr val="accent1">
                    <a:lumMod val="50000"/>
                  </a:schemeClr>
                </a:solidFill>
                <a:latin typeface="Times New Roman" panose="02020603050405020304" pitchFamily="18" charset="0"/>
                <a:cs typeface="Times New Roman" panose="02020603050405020304" pitchFamily="18" charset="0"/>
              </a:rPr>
              <a:t>DEPARTMENT OF ELECTRONICS AND COMMUNICATION </a:t>
            </a:r>
          </a:p>
          <a:p>
            <a:pPr algn="ctr"/>
            <a:r>
              <a:rPr lang="en-US" b="1" dirty="0">
                <a:solidFill>
                  <a:schemeClr val="accent1">
                    <a:lumMod val="50000"/>
                  </a:schemeClr>
                </a:solidFill>
                <a:latin typeface="Times New Roman" panose="02020603050405020304" pitchFamily="18" charset="0"/>
                <a:cs typeface="Times New Roman" panose="02020603050405020304" pitchFamily="18" charset="0"/>
              </a:rPr>
              <a:t> ENGINEERING</a:t>
            </a:r>
            <a:endParaRPr lang="en-US"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048590" name="Rectangle 7"/>
          <p:cNvSpPr>
            <a:spLocks noChangeArrowheads="1"/>
          </p:cNvSpPr>
          <p:nvPr/>
        </p:nvSpPr>
        <p:spPr bwMode="auto">
          <a:xfrm>
            <a:off x="3354220" y="1430346"/>
            <a:ext cx="5599112" cy="369888"/>
          </a:xfrm>
          <a:prstGeom prst="rect">
            <a:avLst/>
          </a:prstGeom>
          <a:noFill/>
          <a:ln>
            <a:noFill/>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rgbClr val="FF0000"/>
                </a:solidFill>
                <a:latin typeface="Times New Roman" panose="02020603050405020304" pitchFamily="18" charset="0"/>
                <a:cs typeface="Times New Roman" panose="02020603050405020304" pitchFamily="18" charset="0"/>
              </a:rPr>
              <a:t>SEMINAR  (15EC84</a:t>
            </a:r>
            <a:r>
              <a:rPr lang="en-US" altLang="en-US" dirty="0">
                <a:latin typeface="Times New Roman" panose="02020603050405020304" pitchFamily="18" charset="0"/>
                <a:cs typeface="Times New Roman" panose="02020603050405020304" pitchFamily="18" charset="0"/>
              </a:rPr>
              <a:t> </a:t>
            </a:r>
            <a:r>
              <a:rPr lang="en-US" altLang="en-US" b="1" dirty="0">
                <a:solidFill>
                  <a:srgbClr val="FF0000"/>
                </a:solidFill>
                <a:latin typeface="Times New Roman" panose="02020603050405020304" pitchFamily="18" charset="0"/>
                <a:cs typeface="Times New Roman" panose="02020603050405020304" pitchFamily="18" charset="0"/>
              </a:rPr>
              <a:t>)</a:t>
            </a:r>
          </a:p>
        </p:txBody>
      </p:sp>
      <p:pic>
        <p:nvPicPr>
          <p:cNvPr id="2097153" name="Picture 7"/>
          <p:cNvPicPr>
            <a:picLocks noChangeAspect="1"/>
          </p:cNvPicPr>
          <p:nvPr/>
        </p:nvPicPr>
        <p:blipFill>
          <a:blip r:embed="rId3"/>
          <a:stretch>
            <a:fillRect/>
          </a:stretch>
        </p:blipFill>
        <p:spPr>
          <a:xfrm>
            <a:off x="10471336" y="144279"/>
            <a:ext cx="1293944" cy="1039332"/>
          </a:xfrm>
          <a:prstGeom prst="rect">
            <a:avLst/>
          </a:prstGeom>
        </p:spPr>
      </p:pic>
      <p:sp>
        <p:nvSpPr>
          <p:cNvPr id="1048591" name="Rectangle 8"/>
          <p:cNvSpPr>
            <a:spLocks noChangeArrowheads="1"/>
          </p:cNvSpPr>
          <p:nvPr/>
        </p:nvSpPr>
        <p:spPr bwMode="auto">
          <a:xfrm>
            <a:off x="8102382" y="4764333"/>
            <a:ext cx="3991737" cy="358140"/>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rgbClr val="FF0000"/>
                </a:solidFill>
                <a:latin typeface="Times New Roman" panose="02020603050405020304" pitchFamily="18" charset="0"/>
                <a:cs typeface="Times New Roman" panose="02020603050405020304" pitchFamily="18" charset="0"/>
              </a:rPr>
              <a:t>External Internship Guide                                     </a:t>
            </a:r>
          </a:p>
        </p:txBody>
      </p:sp>
      <p:sp>
        <p:nvSpPr>
          <p:cNvPr id="1048592" name="TextBox 1048591"/>
          <p:cNvSpPr txBox="1"/>
          <p:nvPr/>
        </p:nvSpPr>
        <p:spPr>
          <a:xfrm>
            <a:off x="4153776" y="2683201"/>
            <a:ext cx="4000000" cy="510540"/>
          </a:xfrm>
          <a:prstGeom prst="rect">
            <a:avLst/>
          </a:prstGeom>
        </p:spPr>
        <p:txBody>
          <a:bodyPr wrap="square" rtlCol="0">
            <a:spAutoFit/>
          </a:bodyPr>
          <a:lstStyle/>
          <a:p>
            <a:r>
              <a:rPr lang="en-US" altLang="en-IN" sz="2800">
                <a:solidFill>
                  <a:srgbClr val="000000"/>
                </a:solidFill>
              </a:rPr>
              <a:t>Internship carried out at</a:t>
            </a:r>
            <a:endParaRPr lang="en-IN" sz="2800">
              <a:solidFill>
                <a:srgbClr val="000000"/>
              </a:solidFill>
            </a:endParaRPr>
          </a:p>
        </p:txBody>
      </p:sp>
      <p:pic>
        <p:nvPicPr>
          <p:cNvPr id="3" name="Picture 2">
            <a:extLst>
              <a:ext uri="{FF2B5EF4-FFF2-40B4-BE49-F238E27FC236}">
                <a16:creationId xmlns:a16="http://schemas.microsoft.com/office/drawing/2014/main" id="{8A8FAE45-98CC-4B78-A5E6-150FEF952D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4220" y="3328827"/>
            <a:ext cx="5343525" cy="9985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6" name="Title 1"/>
          <p:cNvSpPr>
            <a:spLocks noGrp="1"/>
          </p:cNvSpPr>
          <p:nvPr>
            <p:ph type="title"/>
          </p:nvPr>
        </p:nvSpPr>
        <p:spPr>
          <a:xfrm>
            <a:off x="838200" y="360218"/>
            <a:ext cx="10515600" cy="581891"/>
          </a:xfrm>
        </p:spPr>
        <p:txBody>
          <a:bodyPr>
            <a:noAutofit/>
          </a:bodyPr>
          <a:lstStyle/>
          <a:p>
            <a:r>
              <a:rPr lang="en-IN" sz="2800" b="1" dirty="0">
                <a:latin typeface="Times New Roman" panose="02020603050405020304" pitchFamily="18" charset="0"/>
                <a:cs typeface="Times New Roman" panose="02020603050405020304" pitchFamily="18" charset="0"/>
              </a:rPr>
              <a:t>ARCHITECTURE</a:t>
            </a:r>
            <a:endParaRPr lang="en-IN" sz="3200" b="1" dirty="0">
              <a:latin typeface="Times New Roman" panose="02020603050405020304" pitchFamily="18" charset="0"/>
              <a:cs typeface="Times New Roman" panose="02020603050405020304" pitchFamily="18" charset="0"/>
            </a:endParaRPr>
          </a:p>
        </p:txBody>
      </p:sp>
      <p:sp>
        <p:nvSpPr>
          <p:cNvPr id="1048637" name="Rectangle 17"/>
          <p:cNvSpPr>
            <a:spLocks noChangeArrowheads="1"/>
          </p:cNvSpPr>
          <p:nvPr/>
        </p:nvSpPr>
        <p:spPr bwMode="auto">
          <a:xfrm>
            <a:off x="0" y="0"/>
            <a:ext cx="12192000" cy="457200"/>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endParaRPr lang="en-IN"/>
          </a:p>
        </p:txBody>
      </p:sp>
      <p:sp>
        <p:nvSpPr>
          <p:cNvPr id="1048638" name="Rectangle 19"/>
          <p:cNvSpPr>
            <a:spLocks noChangeArrowheads="1"/>
          </p:cNvSpPr>
          <p:nvPr/>
        </p:nvSpPr>
        <p:spPr bwMode="auto">
          <a:xfrm>
            <a:off x="-539750" y="157480"/>
            <a:ext cx="233680" cy="1056640"/>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1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48639" name="Rectangle 24"/>
          <p:cNvSpPr>
            <a:spLocks noChangeArrowheads="1"/>
          </p:cNvSpPr>
          <p:nvPr/>
        </p:nvSpPr>
        <p:spPr bwMode="auto">
          <a:xfrm>
            <a:off x="-539750" y="1795780"/>
            <a:ext cx="233680" cy="523241"/>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48640" name="Rectangle 31"/>
          <p:cNvSpPr/>
          <p:nvPr/>
        </p:nvSpPr>
        <p:spPr>
          <a:xfrm>
            <a:off x="1684018" y="1302327"/>
            <a:ext cx="2354581" cy="1024378"/>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0"/>
              </a:spcAft>
            </a:pPr>
            <a:r>
              <a:rPr lang="en-IN" b="1" dirty="0">
                <a:effectLst/>
                <a:latin typeface="Times New Roman" panose="02020603050405020304" pitchFamily="18" charset="0"/>
                <a:ea typeface="Times New Roman" panose="02020603050405020304" pitchFamily="18" charset="0"/>
              </a:rPr>
              <a:t>Fingerprint Sensor</a:t>
            </a:r>
            <a:endParaRPr lang="en-IN" sz="1600" dirty="0">
              <a:effectLst/>
              <a:latin typeface="Times New Roman" panose="02020603050405020304" pitchFamily="18" charset="0"/>
              <a:ea typeface="Times New Roman" panose="02020603050405020304" pitchFamily="18" charset="0"/>
            </a:endParaRPr>
          </a:p>
          <a:p>
            <a:pPr>
              <a:spcAft>
                <a:spcPts val="0"/>
              </a:spcAft>
            </a:pPr>
            <a:r>
              <a:rPr lang="en-IN" b="1" dirty="0">
                <a:effectLst/>
                <a:latin typeface="Times New Roman" panose="02020603050405020304" pitchFamily="18" charset="0"/>
                <a:ea typeface="Times New Roman" panose="02020603050405020304" pitchFamily="18" charset="0"/>
              </a:rPr>
              <a:t>             And</a:t>
            </a:r>
            <a:endParaRPr lang="en-IN" sz="1600" dirty="0">
              <a:effectLst/>
              <a:latin typeface="Times New Roman" panose="02020603050405020304" pitchFamily="18" charset="0"/>
              <a:ea typeface="Times New Roman" panose="02020603050405020304" pitchFamily="18" charset="0"/>
            </a:endParaRPr>
          </a:p>
          <a:p>
            <a:pPr>
              <a:spcAft>
                <a:spcPts val="0"/>
              </a:spcAft>
            </a:pPr>
            <a:r>
              <a:rPr lang="en-IN" b="1" dirty="0">
                <a:effectLst/>
                <a:latin typeface="Times New Roman" panose="02020603050405020304" pitchFamily="18" charset="0"/>
                <a:ea typeface="Times New Roman" panose="02020603050405020304" pitchFamily="18" charset="0"/>
              </a:rPr>
              <a:t>Gesture Recognition</a:t>
            </a:r>
            <a:endParaRPr lang="en-IN" sz="1600" dirty="0">
              <a:effectLst/>
              <a:latin typeface="Times New Roman" panose="02020603050405020304" pitchFamily="18" charset="0"/>
              <a:ea typeface="Times New Roman" panose="02020603050405020304" pitchFamily="18" charset="0"/>
            </a:endParaRPr>
          </a:p>
          <a:p>
            <a:pPr algn="ctr">
              <a:spcAft>
                <a:spcPts val="0"/>
              </a:spcAft>
            </a:pPr>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p:txBody>
      </p:sp>
      <p:sp>
        <p:nvSpPr>
          <p:cNvPr id="1048641" name="Text Box 59"/>
          <p:cNvSpPr txBox="1">
            <a:spLocks noChangeArrowheads="1"/>
          </p:cNvSpPr>
          <p:nvPr/>
        </p:nvSpPr>
        <p:spPr bwMode="auto">
          <a:xfrm>
            <a:off x="5231818" y="2139660"/>
            <a:ext cx="2072323" cy="257868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spcAft>
                <a:spcPts val="0"/>
              </a:spcAft>
            </a:pPr>
            <a:r>
              <a:rPr lang="en-US" sz="2000" b="1" dirty="0">
                <a:effectLst/>
                <a:latin typeface="Times New Roman" panose="02020603050405020304" pitchFamily="18" charset="0"/>
                <a:ea typeface="Times New Roman" panose="02020603050405020304" pitchFamily="18" charset="0"/>
              </a:rPr>
              <a:t>The required temperature of each person  is stored and accessed when required</a:t>
            </a:r>
            <a:endParaRPr lang="en-IN" dirty="0">
              <a:effectLst/>
              <a:latin typeface="Times New Roman" panose="02020603050405020304" pitchFamily="18" charset="0"/>
              <a:ea typeface="Times New Roman" panose="02020603050405020304" pitchFamily="18" charset="0"/>
            </a:endParaRPr>
          </a:p>
        </p:txBody>
      </p:sp>
      <p:sp>
        <p:nvSpPr>
          <p:cNvPr id="1048642" name="Text Box 61"/>
          <p:cNvSpPr txBox="1">
            <a:spLocks noChangeArrowheads="1"/>
          </p:cNvSpPr>
          <p:nvPr/>
        </p:nvSpPr>
        <p:spPr bwMode="auto">
          <a:xfrm>
            <a:off x="1684018" y="2829238"/>
            <a:ext cx="2354581" cy="73184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spcAft>
                <a:spcPts val="0"/>
              </a:spcAft>
            </a:pPr>
            <a:r>
              <a:rPr lang="en-US" sz="1400" b="1" dirty="0">
                <a:effectLst/>
                <a:latin typeface="Times New Roman" panose="02020603050405020304" pitchFamily="18" charset="0"/>
                <a:ea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rPr>
              <a:t>Voic</a:t>
            </a:r>
            <a:r>
              <a:rPr lang="en-US" b="1" dirty="0">
                <a:latin typeface="Times New Roman" panose="02020603050405020304" pitchFamily="18" charset="0"/>
                <a:ea typeface="Times New Roman" panose="02020603050405020304" pitchFamily="18" charset="0"/>
              </a:rPr>
              <a:t>e </a:t>
            </a:r>
            <a:r>
              <a:rPr lang="en-US" b="1" dirty="0">
                <a:effectLst/>
                <a:latin typeface="Times New Roman" panose="02020603050405020304" pitchFamily="18" charset="0"/>
                <a:ea typeface="Times New Roman" panose="02020603050405020304" pitchFamily="18" charset="0"/>
              </a:rPr>
              <a:t>Recognition</a:t>
            </a:r>
            <a:endParaRPr lang="en-IN" sz="1200" b="1" dirty="0">
              <a:effectLst/>
              <a:latin typeface="Times New Roman" panose="02020603050405020304" pitchFamily="18" charset="0"/>
              <a:ea typeface="Times New Roman" panose="02020603050405020304" pitchFamily="18" charset="0"/>
            </a:endParaRPr>
          </a:p>
        </p:txBody>
      </p:sp>
      <p:sp>
        <p:nvSpPr>
          <p:cNvPr id="1048643" name="Text Box 62"/>
          <p:cNvSpPr txBox="1">
            <a:spLocks noChangeArrowheads="1"/>
          </p:cNvSpPr>
          <p:nvPr/>
        </p:nvSpPr>
        <p:spPr bwMode="auto">
          <a:xfrm>
            <a:off x="1668090" y="4089401"/>
            <a:ext cx="2354580" cy="56896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spcAft>
                <a:spcPts val="0"/>
              </a:spcAft>
            </a:pPr>
            <a:r>
              <a:rPr lang="en-US" sz="2000" b="1" dirty="0">
                <a:effectLst/>
                <a:latin typeface="Times New Roman" panose="02020603050405020304" pitchFamily="18" charset="0"/>
                <a:ea typeface="Times New Roman" panose="02020603050405020304" pitchFamily="18" charset="0"/>
              </a:rPr>
              <a:t>   Using mobile</a:t>
            </a:r>
            <a:endParaRPr lang="en-IN" dirty="0">
              <a:effectLst/>
              <a:latin typeface="Times New Roman" panose="02020603050405020304" pitchFamily="18" charset="0"/>
              <a:ea typeface="Times New Roman" panose="02020603050405020304" pitchFamily="18" charset="0"/>
            </a:endParaRPr>
          </a:p>
        </p:txBody>
      </p:sp>
      <p:sp>
        <p:nvSpPr>
          <p:cNvPr id="1048644" name="Text Box 60"/>
          <p:cNvSpPr txBox="1">
            <a:spLocks noChangeArrowheads="1"/>
          </p:cNvSpPr>
          <p:nvPr/>
        </p:nvSpPr>
        <p:spPr bwMode="auto">
          <a:xfrm>
            <a:off x="8497360" y="1066626"/>
            <a:ext cx="2072323" cy="4219576"/>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spcAft>
                <a:spcPts val="0"/>
              </a:spcAft>
            </a:pPr>
            <a:r>
              <a:rPr lang="en-US" sz="1600" b="1" dirty="0">
                <a:effectLst/>
                <a:latin typeface="Times New Roman" panose="02020603050405020304" pitchFamily="18" charset="0"/>
                <a:ea typeface="Times New Roman" panose="02020603050405020304" pitchFamily="18" charset="0"/>
              </a:rPr>
              <a:t>Hot water  cold water</a:t>
            </a:r>
            <a:endParaRPr lang="en-IN" sz="1600" dirty="0">
              <a:effectLst/>
              <a:latin typeface="Times New Roman" panose="02020603050405020304" pitchFamily="18" charset="0"/>
              <a:ea typeface="Times New Roman" panose="02020603050405020304" pitchFamily="18" charset="0"/>
            </a:endParaRPr>
          </a:p>
          <a:p>
            <a:pPr>
              <a:spcAft>
                <a:spcPts val="0"/>
              </a:spcAft>
            </a:pPr>
            <a:r>
              <a:rPr lang="en-US" sz="1400" b="1"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a:spcAft>
                <a:spcPts val="0"/>
              </a:spcAft>
            </a:pPr>
            <a:r>
              <a:rPr lang="en-US" b="1" dirty="0">
                <a:effectLst/>
                <a:latin typeface="Times New Roman" panose="02020603050405020304" pitchFamily="18" charset="0"/>
                <a:ea typeface="Times New Roman" panose="02020603050405020304" pitchFamily="18" charset="0"/>
              </a:rPr>
              <a:t>Thermostat</a:t>
            </a:r>
            <a:endParaRPr lang="en-IN" sz="1600" dirty="0">
              <a:effectLst/>
              <a:latin typeface="Times New Roman" panose="02020603050405020304" pitchFamily="18" charset="0"/>
              <a:ea typeface="Times New Roman" panose="02020603050405020304" pitchFamily="18" charset="0"/>
            </a:endParaRPr>
          </a:p>
          <a:p>
            <a:pPr>
              <a:spcAft>
                <a:spcPts val="0"/>
              </a:spcAft>
            </a:pPr>
            <a:r>
              <a:rPr lang="en-US" sz="1100"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a:spcAft>
                <a:spcPts val="0"/>
              </a:spcAft>
            </a:pPr>
            <a:r>
              <a:rPr lang="en-US" sz="1400" b="1"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a:spcAft>
                <a:spcPts val="0"/>
              </a:spcAft>
            </a:pPr>
            <a:r>
              <a:rPr lang="en-US" sz="1400" b="1"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a:spcAft>
                <a:spcPts val="0"/>
              </a:spcAft>
            </a:pPr>
            <a:r>
              <a:rPr lang="en-US" b="1" dirty="0">
                <a:effectLst/>
                <a:latin typeface="Times New Roman" panose="02020603050405020304" pitchFamily="18" charset="0"/>
                <a:ea typeface="Times New Roman" panose="02020603050405020304" pitchFamily="18" charset="0"/>
              </a:rPr>
              <a:t>Water of</a:t>
            </a:r>
            <a:endParaRPr lang="en-IN" sz="1600" dirty="0">
              <a:effectLst/>
              <a:latin typeface="Times New Roman" panose="02020603050405020304" pitchFamily="18" charset="0"/>
              <a:ea typeface="Times New Roman" panose="02020603050405020304" pitchFamily="18" charset="0"/>
            </a:endParaRPr>
          </a:p>
          <a:p>
            <a:pPr>
              <a:spcAft>
                <a:spcPts val="0"/>
              </a:spcAft>
            </a:pPr>
            <a:r>
              <a:rPr lang="en-US" b="1" dirty="0">
                <a:effectLst/>
                <a:latin typeface="Times New Roman" panose="02020603050405020304" pitchFamily="18" charset="0"/>
                <a:ea typeface="Times New Roman" panose="02020603050405020304" pitchFamily="18" charset="0"/>
              </a:rPr>
              <a:t>required</a:t>
            </a:r>
            <a:endParaRPr lang="en-IN" sz="1600" dirty="0">
              <a:effectLst/>
              <a:latin typeface="Times New Roman" panose="02020603050405020304" pitchFamily="18" charset="0"/>
              <a:ea typeface="Times New Roman" panose="02020603050405020304" pitchFamily="18" charset="0"/>
            </a:endParaRPr>
          </a:p>
          <a:p>
            <a:pPr>
              <a:spcAft>
                <a:spcPts val="0"/>
              </a:spcAft>
            </a:pPr>
            <a:r>
              <a:rPr lang="en-US" b="1" dirty="0">
                <a:effectLst/>
                <a:latin typeface="Times New Roman" panose="02020603050405020304" pitchFamily="18" charset="0"/>
                <a:ea typeface="Times New Roman" panose="02020603050405020304" pitchFamily="18" charset="0"/>
              </a:rPr>
              <a:t>temperature</a:t>
            </a:r>
            <a:endParaRPr lang="en-IN" sz="1600" dirty="0">
              <a:effectLst/>
              <a:latin typeface="Times New Roman" panose="02020603050405020304" pitchFamily="18" charset="0"/>
              <a:ea typeface="Times New Roman" panose="02020603050405020304" pitchFamily="18" charset="0"/>
            </a:endParaRPr>
          </a:p>
          <a:p>
            <a:pPr>
              <a:spcAft>
                <a:spcPts val="0"/>
              </a:spcAft>
            </a:pPr>
            <a:r>
              <a:rPr lang="en-US" b="1"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a:spcAft>
                <a:spcPts val="0"/>
              </a:spcAft>
            </a:pPr>
            <a:r>
              <a:rPr lang="en-US" sz="1400" b="1"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a:spcAft>
                <a:spcPts val="0"/>
              </a:spcAft>
            </a:pPr>
            <a:r>
              <a:rPr lang="en-US" sz="1400" b="1"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a:spcAft>
                <a:spcPts val="0"/>
              </a:spcAft>
            </a:pPr>
            <a:r>
              <a:rPr lang="en-US" sz="1400" b="1"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a:spcAft>
                <a:spcPts val="0"/>
              </a:spcAft>
            </a:pPr>
            <a:r>
              <a:rPr lang="en-US" sz="1400" b="1"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a:spcAft>
                <a:spcPts val="0"/>
              </a:spcAft>
            </a:pPr>
            <a:r>
              <a:rPr lang="en-US" b="1" dirty="0">
                <a:effectLst/>
                <a:latin typeface="Times New Roman" panose="02020603050405020304" pitchFamily="18" charset="0"/>
                <a:ea typeface="Times New Roman" panose="02020603050405020304" pitchFamily="18" charset="0"/>
              </a:rPr>
              <a:t> Led display</a:t>
            </a:r>
            <a:endParaRPr lang="en-IN" sz="1600" dirty="0">
              <a:effectLst/>
              <a:latin typeface="Times New Roman" panose="02020603050405020304" pitchFamily="18" charset="0"/>
              <a:ea typeface="Times New Roman" panose="02020603050405020304" pitchFamily="18" charset="0"/>
            </a:endParaRPr>
          </a:p>
        </p:txBody>
      </p:sp>
      <p:sp>
        <p:nvSpPr>
          <p:cNvPr id="1048645" name="Text Box 63"/>
          <p:cNvSpPr txBox="1">
            <a:spLocks noChangeArrowheads="1"/>
          </p:cNvSpPr>
          <p:nvPr/>
        </p:nvSpPr>
        <p:spPr bwMode="auto">
          <a:xfrm>
            <a:off x="8764536" y="5680718"/>
            <a:ext cx="1537970" cy="40195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spcAft>
                <a:spcPts val="0"/>
              </a:spcAft>
            </a:pPr>
            <a:r>
              <a:rPr lang="en-US" sz="1600" b="1" dirty="0">
                <a:effectLst/>
                <a:latin typeface="Times New Roman" panose="02020603050405020304" pitchFamily="18" charset="0"/>
                <a:ea typeface="Times New Roman" panose="02020603050405020304" pitchFamily="18" charset="0"/>
              </a:rPr>
              <a:t>          Output </a:t>
            </a:r>
            <a:endParaRPr lang="en-IN" sz="1400" dirty="0">
              <a:effectLst/>
              <a:latin typeface="Times New Roman" panose="02020603050405020304" pitchFamily="18" charset="0"/>
              <a:ea typeface="Times New Roman" panose="02020603050405020304" pitchFamily="18" charset="0"/>
            </a:endParaRPr>
          </a:p>
        </p:txBody>
      </p:sp>
      <p:cxnSp>
        <p:nvCxnSpPr>
          <p:cNvPr id="3145728" name="Straight Connector 41"/>
          <p:cNvCxnSpPr>
            <a:cxnSpLocks/>
          </p:cNvCxnSpPr>
          <p:nvPr/>
        </p:nvCxnSpPr>
        <p:spPr>
          <a:xfrm>
            <a:off x="8497360" y="1510144"/>
            <a:ext cx="2072323" cy="20090"/>
          </a:xfrm>
          <a:prstGeom prst="line">
            <a:avLst/>
          </a:prstGeom>
        </p:spPr>
        <p:style>
          <a:lnRef idx="1">
            <a:schemeClr val="dk1"/>
          </a:lnRef>
          <a:fillRef idx="0">
            <a:schemeClr val="dk1"/>
          </a:fillRef>
          <a:effectRef idx="0">
            <a:schemeClr val="dk1"/>
          </a:effectRef>
          <a:fontRef idx="minor">
            <a:schemeClr val="tx1"/>
          </a:fontRef>
        </p:style>
      </p:cxnSp>
      <p:cxnSp>
        <p:nvCxnSpPr>
          <p:cNvPr id="3145729" name="Straight Connector 45"/>
          <p:cNvCxnSpPr>
            <a:cxnSpLocks/>
          </p:cNvCxnSpPr>
          <p:nvPr/>
        </p:nvCxnSpPr>
        <p:spPr>
          <a:xfrm>
            <a:off x="8497360" y="2326705"/>
            <a:ext cx="2072323" cy="0"/>
          </a:xfrm>
          <a:prstGeom prst="line">
            <a:avLst/>
          </a:prstGeom>
        </p:spPr>
        <p:style>
          <a:lnRef idx="1">
            <a:schemeClr val="dk1"/>
          </a:lnRef>
          <a:fillRef idx="0">
            <a:schemeClr val="dk1"/>
          </a:fillRef>
          <a:effectRef idx="0">
            <a:schemeClr val="dk1"/>
          </a:effectRef>
          <a:fontRef idx="minor">
            <a:schemeClr val="tx1"/>
          </a:fontRef>
        </p:style>
      </p:cxnSp>
      <p:cxnSp>
        <p:nvCxnSpPr>
          <p:cNvPr id="3145730" name="Straight Connector 49"/>
          <p:cNvCxnSpPr>
            <a:cxnSpLocks/>
          </p:cNvCxnSpPr>
          <p:nvPr/>
        </p:nvCxnSpPr>
        <p:spPr>
          <a:xfrm>
            <a:off x="8497360" y="4373881"/>
            <a:ext cx="2072323" cy="0"/>
          </a:xfrm>
          <a:prstGeom prst="line">
            <a:avLst/>
          </a:prstGeom>
        </p:spPr>
        <p:style>
          <a:lnRef idx="1">
            <a:schemeClr val="dk1"/>
          </a:lnRef>
          <a:fillRef idx="0">
            <a:schemeClr val="dk1"/>
          </a:fillRef>
          <a:effectRef idx="0">
            <a:schemeClr val="dk1"/>
          </a:effectRef>
          <a:fontRef idx="minor">
            <a:schemeClr val="tx1"/>
          </a:fontRef>
        </p:style>
      </p:cxnSp>
      <p:cxnSp>
        <p:nvCxnSpPr>
          <p:cNvPr id="3145731" name="Straight Connector 53"/>
          <p:cNvCxnSpPr>
            <a:cxnSpLocks/>
          </p:cNvCxnSpPr>
          <p:nvPr/>
        </p:nvCxnSpPr>
        <p:spPr>
          <a:xfrm>
            <a:off x="9476509" y="116378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32" name="Straight Connector 55"/>
          <p:cNvCxnSpPr>
            <a:cxnSpLocks/>
            <a:stCxn id="1048644" idx="0"/>
          </p:cNvCxnSpPr>
          <p:nvPr/>
        </p:nvCxnSpPr>
        <p:spPr>
          <a:xfrm flipH="1">
            <a:off x="9533521" y="1066626"/>
            <a:ext cx="1" cy="471227"/>
          </a:xfrm>
          <a:prstGeom prst="line">
            <a:avLst/>
          </a:prstGeom>
        </p:spPr>
        <p:style>
          <a:lnRef idx="1">
            <a:schemeClr val="dk1"/>
          </a:lnRef>
          <a:fillRef idx="0">
            <a:schemeClr val="dk1"/>
          </a:fillRef>
          <a:effectRef idx="0">
            <a:schemeClr val="dk1"/>
          </a:effectRef>
          <a:fontRef idx="minor">
            <a:schemeClr val="tx1"/>
          </a:fontRef>
        </p:style>
      </p:cxnSp>
      <p:cxnSp>
        <p:nvCxnSpPr>
          <p:cNvPr id="3145733" name="Straight Connector 57"/>
          <p:cNvCxnSpPr>
            <a:cxnSpLocks/>
          </p:cNvCxnSpPr>
          <p:nvPr/>
        </p:nvCxnSpPr>
        <p:spPr>
          <a:xfrm flipV="1">
            <a:off x="4038599" y="1520189"/>
            <a:ext cx="1946565" cy="17664"/>
          </a:xfrm>
          <a:prstGeom prst="line">
            <a:avLst/>
          </a:prstGeom>
        </p:spPr>
        <p:style>
          <a:lnRef idx="1">
            <a:schemeClr val="dk1"/>
          </a:lnRef>
          <a:fillRef idx="0">
            <a:schemeClr val="dk1"/>
          </a:fillRef>
          <a:effectRef idx="0">
            <a:schemeClr val="dk1"/>
          </a:effectRef>
          <a:fontRef idx="minor">
            <a:schemeClr val="tx1"/>
          </a:fontRef>
        </p:style>
      </p:cxnSp>
      <p:cxnSp>
        <p:nvCxnSpPr>
          <p:cNvPr id="3145734" name="Straight Arrow Connector 59"/>
          <p:cNvCxnSpPr>
            <a:cxnSpLocks/>
          </p:cNvCxnSpPr>
          <p:nvPr/>
        </p:nvCxnSpPr>
        <p:spPr>
          <a:xfrm>
            <a:off x="5927356" y="1537853"/>
            <a:ext cx="0" cy="5959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735" name="Straight Arrow Connector 61"/>
          <p:cNvCxnSpPr>
            <a:cxnSpLocks/>
            <a:stCxn id="1048642" idx="3"/>
          </p:cNvCxnSpPr>
          <p:nvPr/>
        </p:nvCxnSpPr>
        <p:spPr>
          <a:xfrm flipV="1">
            <a:off x="4038599" y="3195159"/>
            <a:ext cx="119321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736" name="Straight Arrow Connector 63"/>
          <p:cNvCxnSpPr>
            <a:cxnSpLocks/>
          </p:cNvCxnSpPr>
          <p:nvPr/>
        </p:nvCxnSpPr>
        <p:spPr>
          <a:xfrm>
            <a:off x="7304141" y="3297149"/>
            <a:ext cx="11932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737" name="Straight Arrow Connector 67"/>
          <p:cNvCxnSpPr>
            <a:cxnSpLocks/>
          </p:cNvCxnSpPr>
          <p:nvPr/>
        </p:nvCxnSpPr>
        <p:spPr>
          <a:xfrm>
            <a:off x="4038599" y="4239491"/>
            <a:ext cx="11932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738" name="Straight Arrow Connector 69"/>
          <p:cNvCxnSpPr>
            <a:cxnSpLocks/>
            <a:stCxn id="1048645" idx="0"/>
          </p:cNvCxnSpPr>
          <p:nvPr/>
        </p:nvCxnSpPr>
        <p:spPr>
          <a:xfrm flipV="1">
            <a:off x="9533521" y="5276109"/>
            <a:ext cx="0" cy="4046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48646" name="Date Placeholder 2"/>
          <p:cNvSpPr>
            <a:spLocks noGrp="1"/>
          </p:cNvSpPr>
          <p:nvPr>
            <p:ph type="dt" sz="half" idx="10"/>
          </p:nvPr>
        </p:nvSpPr>
        <p:spPr/>
        <p:txBody>
          <a:bodyPr/>
          <a:lstStyle/>
          <a:p>
            <a:endParaRPr lang="en-IN" dirty="0">
              <a:solidFill>
                <a:schemeClr val="tx1"/>
              </a:solidFill>
            </a:endParaRPr>
          </a:p>
        </p:txBody>
      </p:sp>
      <p:sp>
        <p:nvSpPr>
          <p:cNvPr id="1048647" name="Footer Placeholder 3"/>
          <p:cNvSpPr>
            <a:spLocks noGrp="1"/>
          </p:cNvSpPr>
          <p:nvPr>
            <p:ph type="ftr" sz="quarter" idx="11"/>
          </p:nvPr>
        </p:nvSpPr>
        <p:spPr/>
        <p:txBody>
          <a:bodyPr/>
          <a:lstStyle/>
          <a:p>
            <a:r>
              <a:rPr lang="en-IN" dirty="0">
                <a:solidFill>
                  <a:schemeClr val="tx1"/>
                </a:solidFill>
                <a:latin typeface="Times New Roman" panose="02020603050405020304" pitchFamily="18" charset="0"/>
                <a:cs typeface="Times New Roman" panose="02020603050405020304" pitchFamily="18" charset="0"/>
              </a:rPr>
              <a:t>Dept of ECE,  KSSEM</a:t>
            </a:r>
          </a:p>
        </p:txBody>
      </p:sp>
      <p:sp>
        <p:nvSpPr>
          <p:cNvPr id="1048648" name="Slide Number Placeholder 4"/>
          <p:cNvSpPr>
            <a:spLocks noGrp="1"/>
          </p:cNvSpPr>
          <p:nvPr>
            <p:ph type="sldNum" sz="quarter" idx="12"/>
          </p:nvPr>
        </p:nvSpPr>
        <p:spPr/>
        <p:txBody>
          <a:bodyPr/>
          <a:lstStyle/>
          <a:p>
            <a:fld id="{00151006-98BD-4CBA-BFF5-72195701FBA0}" type="slidenum">
              <a:rPr lang="en-IN" smtClean="0">
                <a:solidFill>
                  <a:schemeClr val="tx1"/>
                </a:solidFill>
              </a:rPr>
              <a:t>10</a:t>
            </a:fld>
            <a:endParaRPr lang="en-IN"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9" name="Title 1"/>
          <p:cNvSpPr>
            <a:spLocks noGrp="1"/>
          </p:cNvSpPr>
          <p:nvPr>
            <p:ph type="title"/>
          </p:nvPr>
        </p:nvSpPr>
        <p:spPr>
          <a:xfrm>
            <a:off x="589610" y="129988"/>
            <a:ext cx="10515600" cy="583521"/>
          </a:xfrm>
        </p:spPr>
        <p:txBody>
          <a:bodyPr>
            <a:noAutofit/>
          </a:bodyPr>
          <a:lstStyle/>
          <a:p>
            <a:r>
              <a:rPr lang="en-IN" sz="2800" b="1" dirty="0">
                <a:latin typeface="Times New Roman" panose="02020603050405020304" pitchFamily="18" charset="0"/>
                <a:cs typeface="Times New Roman" panose="02020603050405020304" pitchFamily="18" charset="0"/>
              </a:rPr>
              <a:t>FLOW CHART </a:t>
            </a:r>
          </a:p>
        </p:txBody>
      </p:sp>
      <p:sp>
        <p:nvSpPr>
          <p:cNvPr id="1048650" name="Rectangle 84"/>
          <p:cNvSpPr>
            <a:spLocks noChangeArrowheads="1"/>
          </p:cNvSpPr>
          <p:nvPr/>
        </p:nvSpPr>
        <p:spPr bwMode="auto">
          <a:xfrm>
            <a:off x="4930468" y="1600167"/>
            <a:ext cx="1714595" cy="368300"/>
          </a:xfrm>
          <a:prstGeom prst="rect">
            <a:avLst/>
          </a:prstGeom>
          <a:solidFill>
            <a:srgbClr val="FFFFFF"/>
          </a:solidFill>
          <a:ln w="12700">
            <a:solidFill>
              <a:srgbClr val="70AD47"/>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PIR SENSOR</a:t>
            </a: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048651" name="Arrow: Down 4"/>
          <p:cNvSpPr/>
          <p:nvPr/>
        </p:nvSpPr>
        <p:spPr>
          <a:xfrm flipH="1">
            <a:off x="5546992" y="1406714"/>
            <a:ext cx="446792" cy="186521"/>
          </a:xfrm>
          <a:prstGeom prst="downArrow">
            <a:avLst>
              <a:gd name="adj1" fmla="val 50000"/>
              <a:gd name="adj2" fmla="val 46883"/>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048652" name="Diamond 86"/>
          <p:cNvSpPr>
            <a:spLocks noChangeArrowheads="1"/>
          </p:cNvSpPr>
          <p:nvPr/>
        </p:nvSpPr>
        <p:spPr bwMode="auto">
          <a:xfrm>
            <a:off x="4930468" y="2214846"/>
            <a:ext cx="1714595" cy="656930"/>
          </a:xfrm>
          <a:prstGeom prst="diamond">
            <a:avLst/>
          </a:prstGeom>
          <a:solidFill>
            <a:srgbClr val="FFFFFF"/>
          </a:solidFill>
          <a:ln w="12700">
            <a:solidFill>
              <a:srgbClr val="70AD47"/>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SENSE MOTION</a:t>
            </a:r>
            <a:endPar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048653" name="Rectangle 98"/>
          <p:cNvSpPr>
            <a:spLocks noChangeArrowheads="1"/>
          </p:cNvSpPr>
          <p:nvPr/>
        </p:nvSpPr>
        <p:spPr bwMode="auto">
          <a:xfrm>
            <a:off x="5090173" y="3082099"/>
            <a:ext cx="1514475" cy="406437"/>
          </a:xfrm>
          <a:prstGeom prst="rect">
            <a:avLst/>
          </a:prstGeom>
          <a:solidFill>
            <a:srgbClr val="FFFFFF"/>
          </a:solidFill>
          <a:ln w="12700">
            <a:solidFill>
              <a:srgbClr val="70AD47"/>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en-US" sz="1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SWITCH ON LIGHTS</a:t>
            </a:r>
            <a:endPar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048654" name="Rectangle 97"/>
          <p:cNvSpPr>
            <a:spLocks noChangeArrowheads="1"/>
          </p:cNvSpPr>
          <p:nvPr/>
        </p:nvSpPr>
        <p:spPr bwMode="auto">
          <a:xfrm>
            <a:off x="4756114" y="3762244"/>
            <a:ext cx="2153298" cy="1044521"/>
          </a:xfrm>
          <a:prstGeom prst="rect">
            <a:avLst/>
          </a:prstGeom>
          <a:solidFill>
            <a:srgbClr val="FFFFFF"/>
          </a:solidFill>
          <a:ln w="12700">
            <a:solidFill>
              <a:srgbClr val="70AD47"/>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en-US" sz="13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USING VOICE AUTOMATION, TELL THE USER THE DEFAULT TEMPERATURE</a:t>
            </a:r>
            <a:endParaRPr kumimoji="0" lang="en-US" altLang="en-US" sz="1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048655" name="Arrow: Down 8"/>
          <p:cNvSpPr/>
          <p:nvPr/>
        </p:nvSpPr>
        <p:spPr>
          <a:xfrm>
            <a:off x="5538540" y="2875242"/>
            <a:ext cx="511568" cy="192906"/>
          </a:xfrm>
          <a:prstGeom prst="downArrow">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048656" name="Diamond 94"/>
          <p:cNvSpPr>
            <a:spLocks noChangeArrowheads="1"/>
          </p:cNvSpPr>
          <p:nvPr/>
        </p:nvSpPr>
        <p:spPr bwMode="auto">
          <a:xfrm>
            <a:off x="5090173" y="5109486"/>
            <a:ext cx="1381125" cy="435457"/>
          </a:xfrm>
          <a:prstGeom prst="diamond">
            <a:avLst/>
          </a:prstGeom>
          <a:solidFill>
            <a:srgbClr val="FFFFFF"/>
          </a:solidFill>
          <a:ln w="12700">
            <a:solidFill>
              <a:srgbClr val="70AD47"/>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OK?</a:t>
            </a:r>
            <a:endParaRPr kumimoji="0" lang="en-US" altLang="en-US" sz="1600" b="1" i="0" u="none" strike="noStrike" cap="none" normalizeH="0" baseline="0" dirty="0">
              <a:ln>
                <a:noFill/>
              </a:ln>
              <a:solidFill>
                <a:schemeClr val="tx1"/>
              </a:solidFill>
              <a:effectLst/>
              <a:latin typeface="Arial" panose="020B0604020202020204" pitchFamily="34" charset="0"/>
            </a:endParaRPr>
          </a:p>
        </p:txBody>
      </p:sp>
      <p:sp>
        <p:nvSpPr>
          <p:cNvPr id="1048657" name="Rectangle 93"/>
          <p:cNvSpPr>
            <a:spLocks noChangeArrowheads="1"/>
          </p:cNvSpPr>
          <p:nvPr/>
        </p:nvSpPr>
        <p:spPr bwMode="auto">
          <a:xfrm>
            <a:off x="2303062" y="3563173"/>
            <a:ext cx="1725613" cy="1044521"/>
          </a:xfrm>
          <a:prstGeom prst="rect">
            <a:avLst/>
          </a:prstGeom>
          <a:solidFill>
            <a:srgbClr val="FFFFFF"/>
          </a:solidFill>
          <a:ln w="12700">
            <a:solidFill>
              <a:srgbClr val="70AD47"/>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en-US" sz="1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CHANGE THE TEMPERATURE TO REQUIRED VALUE</a:t>
            </a:r>
            <a:endPar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048658" name="Arrow: Down 12"/>
          <p:cNvSpPr/>
          <p:nvPr/>
        </p:nvSpPr>
        <p:spPr>
          <a:xfrm flipH="1">
            <a:off x="5579578" y="5522496"/>
            <a:ext cx="423242" cy="213153"/>
          </a:xfrm>
          <a:prstGeom prst="downArrow">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dirty="0"/>
          </a:p>
        </p:txBody>
      </p:sp>
      <p:sp>
        <p:nvSpPr>
          <p:cNvPr id="1048659" name="Freeform: Shape 14"/>
          <p:cNvSpPr/>
          <p:nvPr/>
        </p:nvSpPr>
        <p:spPr bwMode="auto">
          <a:xfrm flipH="1">
            <a:off x="3208419" y="4586879"/>
            <a:ext cx="1881754" cy="880282"/>
          </a:xfrm>
          <a:custGeom>
            <a:avLst/>
            <a:gdLst>
              <a:gd name="T0" fmla="*/ 0 w 2543175"/>
              <a:gd name="T1" fmla="*/ 389992 h 457200"/>
              <a:gd name="T2" fmla="*/ 200025 w 2543175"/>
              <a:gd name="T3" fmla="*/ 322783 h 457200"/>
              <a:gd name="T4" fmla="*/ 200025 w 2543175"/>
              <a:gd name="T5" fmla="*/ 366709 h 457200"/>
              <a:gd name="T6" fmla="*/ 2452684 w 2543175"/>
              <a:gd name="T7" fmla="*/ 366709 h 457200"/>
              <a:gd name="T8" fmla="*/ 2452684 w 2543175"/>
              <a:gd name="T9" fmla="*/ 200025 h 457200"/>
              <a:gd name="T10" fmla="*/ 2408758 w 2543175"/>
              <a:gd name="T11" fmla="*/ 200025 h 457200"/>
              <a:gd name="T12" fmla="*/ 2475967 w 2543175"/>
              <a:gd name="T13" fmla="*/ 0 h 457200"/>
              <a:gd name="T14" fmla="*/ 2543175 w 2543175"/>
              <a:gd name="T15" fmla="*/ 200025 h 457200"/>
              <a:gd name="T16" fmla="*/ 2499250 w 2543175"/>
              <a:gd name="T17" fmla="*/ 200025 h 457200"/>
              <a:gd name="T18" fmla="*/ 2499250 w 2543175"/>
              <a:gd name="T19" fmla="*/ 413275 h 457200"/>
              <a:gd name="T20" fmla="*/ 200025 w 2543175"/>
              <a:gd name="T21" fmla="*/ 413275 h 457200"/>
              <a:gd name="T22" fmla="*/ 200025 w 2543175"/>
              <a:gd name="T23" fmla="*/ 457200 h 457200"/>
              <a:gd name="T24" fmla="*/ 0 w 2543175"/>
              <a:gd name="T25" fmla="*/ 389992 h 4572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43175" h="457200">
                <a:moveTo>
                  <a:pt x="0" y="389992"/>
                </a:moveTo>
                <a:lnTo>
                  <a:pt x="200025" y="322783"/>
                </a:lnTo>
                <a:lnTo>
                  <a:pt x="200025" y="366709"/>
                </a:lnTo>
                <a:lnTo>
                  <a:pt x="2452684" y="366709"/>
                </a:lnTo>
                <a:lnTo>
                  <a:pt x="2452684" y="200025"/>
                </a:lnTo>
                <a:lnTo>
                  <a:pt x="2408758" y="200025"/>
                </a:lnTo>
                <a:lnTo>
                  <a:pt x="2475967" y="0"/>
                </a:lnTo>
                <a:lnTo>
                  <a:pt x="2543175" y="200025"/>
                </a:lnTo>
                <a:lnTo>
                  <a:pt x="2499250" y="200025"/>
                </a:lnTo>
                <a:lnTo>
                  <a:pt x="2499250" y="413275"/>
                </a:lnTo>
                <a:lnTo>
                  <a:pt x="200025" y="413275"/>
                </a:lnTo>
                <a:lnTo>
                  <a:pt x="200025" y="457200"/>
                </a:lnTo>
                <a:lnTo>
                  <a:pt x="0" y="389992"/>
                </a:lnTo>
                <a:close/>
              </a:path>
            </a:pathLst>
          </a:custGeom>
          <a:solidFill>
            <a:schemeClr val="lt1">
              <a:lumMod val="100000"/>
              <a:lumOff val="0"/>
            </a:schemeClr>
          </a:solidFill>
          <a:ln w="25400">
            <a:solidFill>
              <a:schemeClr val="accent6"/>
            </a:solidFill>
            <a:round/>
            <a:headEnd/>
            <a:tailEnd/>
          </a:ln>
        </p:spPr>
        <p:txBody>
          <a:bodyPr rot="0" vert="horz" wrap="square" lIns="91440" tIns="45720" rIns="91440" bIns="45720" anchor="ctr" anchorCtr="0" upright="1">
            <a:noAutofit/>
          </a:bodyPr>
          <a:lstStyle/>
          <a:p>
            <a:endParaRPr lang="en-IN"/>
          </a:p>
        </p:txBody>
      </p:sp>
      <p:sp>
        <p:nvSpPr>
          <p:cNvPr id="1048660" name="Rectangle 109"/>
          <p:cNvSpPr>
            <a:spLocks noChangeArrowheads="1"/>
          </p:cNvSpPr>
          <p:nvPr/>
        </p:nvSpPr>
        <p:spPr bwMode="auto">
          <a:xfrm>
            <a:off x="7710925" y="2249996"/>
            <a:ext cx="1144588" cy="577726"/>
          </a:xfrm>
          <a:prstGeom prst="rect">
            <a:avLst/>
          </a:prstGeom>
          <a:solidFill>
            <a:srgbClr val="FFFFFF"/>
          </a:solidFill>
          <a:ln w="12700">
            <a:solidFill>
              <a:srgbClr val="70AD47"/>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en-US" sz="1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LIGHTS OFF</a:t>
            </a:r>
            <a:endPar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048661" name="Arrow: Right 16"/>
          <p:cNvSpPr/>
          <p:nvPr/>
        </p:nvSpPr>
        <p:spPr>
          <a:xfrm>
            <a:off x="4029855" y="4085434"/>
            <a:ext cx="723900" cy="331839"/>
          </a:xfrm>
          <a:prstGeom prst="rightArrow">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048662" name="Rectangle 15"/>
          <p:cNvSpPr>
            <a:spLocks noChangeArrowheads="1"/>
          </p:cNvSpPr>
          <p:nvPr/>
        </p:nvSpPr>
        <p:spPr bwMode="auto">
          <a:xfrm>
            <a:off x="0" y="0"/>
            <a:ext cx="12192000" cy="457200"/>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endParaRPr lang="en-IN"/>
          </a:p>
        </p:txBody>
      </p:sp>
      <p:sp>
        <p:nvSpPr>
          <p:cNvPr id="1048663" name="Content Placeholder 41"/>
          <p:cNvSpPr>
            <a:spLocks noGrp="1"/>
          </p:cNvSpPr>
          <p:nvPr>
            <p:ph idx="1"/>
          </p:nvPr>
        </p:nvSpPr>
        <p:spPr>
          <a:xfrm>
            <a:off x="5090173" y="372859"/>
            <a:ext cx="1381125" cy="412620"/>
          </a:xfrm>
          <a:prstGeom prst="roundRect">
            <a:avLst/>
          </a:prstGeom>
          <a:ln>
            <a:solidFill>
              <a:schemeClr val="accent6"/>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indent="0" algn="ctr">
              <a:spcAft>
                <a:spcPts val="0"/>
              </a:spcAft>
              <a:buNone/>
            </a:pPr>
            <a:r>
              <a:rPr lang="en-US" sz="1800" b="1" dirty="0">
                <a:solidFill>
                  <a:srgbClr val="000000"/>
                </a:solidFill>
                <a:effectLst/>
                <a:latin typeface="Times New Roman" panose="02020603050405020304" pitchFamily="18" charset="0"/>
                <a:ea typeface="Times New Roman" panose="02020603050405020304" pitchFamily="18" charset="0"/>
              </a:rPr>
              <a:t>START</a:t>
            </a:r>
            <a:endParaRPr lang="en-IN" sz="1800" b="1" dirty="0">
              <a:effectLst/>
              <a:latin typeface="Times New Roman" panose="02020603050405020304" pitchFamily="18" charset="0"/>
              <a:ea typeface="Times New Roman" panose="02020603050405020304" pitchFamily="18" charset="0"/>
            </a:endParaRPr>
          </a:p>
        </p:txBody>
      </p:sp>
      <p:sp>
        <p:nvSpPr>
          <p:cNvPr id="1048664" name="Rectangle 42"/>
          <p:cNvSpPr/>
          <p:nvPr/>
        </p:nvSpPr>
        <p:spPr>
          <a:xfrm>
            <a:off x="5297229" y="5750838"/>
            <a:ext cx="981075" cy="303229"/>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400" b="1" dirty="0">
                <a:effectLst/>
                <a:latin typeface="Times New Roman" panose="02020603050405020304" pitchFamily="18" charset="0"/>
                <a:ea typeface="Times New Roman" panose="02020603050405020304" pitchFamily="18" charset="0"/>
              </a:rPr>
              <a:t>TAP</a:t>
            </a:r>
            <a:endParaRPr lang="en-IN" sz="1400" b="1" dirty="0">
              <a:effectLst/>
              <a:latin typeface="Times New Roman" panose="02020603050405020304" pitchFamily="18" charset="0"/>
              <a:ea typeface="Times New Roman" panose="02020603050405020304" pitchFamily="18" charset="0"/>
            </a:endParaRPr>
          </a:p>
        </p:txBody>
      </p:sp>
      <p:sp>
        <p:nvSpPr>
          <p:cNvPr id="1048665" name="Arrow: Down 44"/>
          <p:cNvSpPr/>
          <p:nvPr/>
        </p:nvSpPr>
        <p:spPr>
          <a:xfrm>
            <a:off x="5497059" y="3495468"/>
            <a:ext cx="536727" cy="263310"/>
          </a:xfrm>
          <a:prstGeom prst="downArrow">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048666" name="Arrow: Down 45"/>
          <p:cNvSpPr/>
          <p:nvPr/>
        </p:nvSpPr>
        <p:spPr>
          <a:xfrm>
            <a:off x="5579578" y="4830189"/>
            <a:ext cx="429492" cy="272365"/>
          </a:xfrm>
          <a:prstGeom prst="downArrow">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048667" name="Arrow: Right 46"/>
          <p:cNvSpPr/>
          <p:nvPr/>
        </p:nvSpPr>
        <p:spPr>
          <a:xfrm>
            <a:off x="6645063" y="2427524"/>
            <a:ext cx="1065862" cy="222670"/>
          </a:xfrm>
          <a:prstGeom prst="rightArrow">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048668" name="Arrow: Down 47"/>
          <p:cNvSpPr/>
          <p:nvPr/>
        </p:nvSpPr>
        <p:spPr>
          <a:xfrm>
            <a:off x="5607553" y="1991891"/>
            <a:ext cx="346364" cy="216023"/>
          </a:xfrm>
          <a:prstGeom prst="downArrow">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048669" name="Arrow: Down 48"/>
          <p:cNvSpPr/>
          <p:nvPr/>
        </p:nvSpPr>
        <p:spPr>
          <a:xfrm flipH="1">
            <a:off x="5638800" y="6069256"/>
            <a:ext cx="249381" cy="257176"/>
          </a:xfrm>
          <a:prstGeom prst="downArrow">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dirty="0"/>
          </a:p>
        </p:txBody>
      </p:sp>
      <p:sp>
        <p:nvSpPr>
          <p:cNvPr id="1048670" name="Content Placeholder 41"/>
          <p:cNvSpPr txBox="1"/>
          <p:nvPr/>
        </p:nvSpPr>
        <p:spPr>
          <a:xfrm>
            <a:off x="5342225" y="6326432"/>
            <a:ext cx="981076" cy="386894"/>
          </a:xfrm>
          <a:prstGeom prst="roundRect">
            <a:avLst/>
          </a:prstGeom>
          <a:ln w="12700" cap="flat" cmpd="sng" algn="ctr">
            <a:solidFill>
              <a:schemeClr val="accent6"/>
            </a:solidFill>
            <a:prstDash val="solid"/>
            <a:miter lim="800000"/>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Font typeface="Arial" panose="020B0604020202020204" pitchFamily="34" charset="0"/>
              <a:buNone/>
            </a:pPr>
            <a:r>
              <a:rPr lang="en-US" sz="1600" b="1" dirty="0">
                <a:solidFill>
                  <a:srgbClr val="000000"/>
                </a:solidFill>
                <a:latin typeface="Times New Roman" panose="02020603050405020304" pitchFamily="18" charset="0"/>
                <a:ea typeface="Times New Roman" panose="02020603050405020304" pitchFamily="18" charset="0"/>
              </a:rPr>
              <a:t>STOP</a:t>
            </a:r>
            <a:endParaRPr lang="en-IN" sz="1600" dirty="0">
              <a:latin typeface="Times New Roman" panose="02020603050405020304" pitchFamily="18" charset="0"/>
              <a:ea typeface="Times New Roman" panose="02020603050405020304" pitchFamily="18" charset="0"/>
            </a:endParaRPr>
          </a:p>
        </p:txBody>
      </p:sp>
      <p:sp>
        <p:nvSpPr>
          <p:cNvPr id="1048671" name="Rectangle 84"/>
          <p:cNvSpPr>
            <a:spLocks noChangeArrowheads="1"/>
          </p:cNvSpPr>
          <p:nvPr/>
        </p:nvSpPr>
        <p:spPr bwMode="auto">
          <a:xfrm>
            <a:off x="4532244" y="1031858"/>
            <a:ext cx="2637182" cy="368300"/>
          </a:xfrm>
          <a:prstGeom prst="rect">
            <a:avLst/>
          </a:prstGeom>
          <a:solidFill>
            <a:srgbClr val="FFFFFF"/>
          </a:solidFill>
          <a:ln w="12700">
            <a:solidFill>
              <a:srgbClr val="70AD47"/>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pPr>
            <a:r>
              <a:rPr lang="en-US" altLang="en-US" sz="1600" b="1" dirty="0">
                <a:latin typeface="Times New Roman" panose="02020603050405020304" pitchFamily="18" charset="0"/>
                <a:cs typeface="Times New Roman" panose="02020603050405020304" pitchFamily="18" charset="0"/>
              </a:rPr>
              <a:t>FINGERPRINT SENSOR</a:t>
            </a: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048672" name="Arrow: Down 25"/>
          <p:cNvSpPr/>
          <p:nvPr/>
        </p:nvSpPr>
        <p:spPr>
          <a:xfrm>
            <a:off x="5569260" y="785479"/>
            <a:ext cx="393104" cy="228755"/>
          </a:xfrm>
          <a:prstGeom prst="downArrow">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3" name="Title 1"/>
          <p:cNvSpPr>
            <a:spLocks noGrp="1"/>
          </p:cNvSpPr>
          <p:nvPr>
            <p:ph type="title"/>
          </p:nvPr>
        </p:nvSpPr>
        <p:spPr>
          <a:xfrm>
            <a:off x="838200" y="365126"/>
            <a:ext cx="10515600" cy="668028"/>
          </a:xfrm>
        </p:spPr>
        <p:txBody>
          <a:bodyPr>
            <a:normAutofit/>
          </a:bodyPr>
          <a:lstStyle/>
          <a:p>
            <a:pPr algn="ctr"/>
            <a:r>
              <a:rPr lang="en-IN" sz="32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IMPLEMENTATION</a:t>
            </a:r>
            <a:r>
              <a:rPr lang="en-IN" sz="3200" dirty="0">
                <a:latin typeface="Times New Roman" panose="02020603050405020304" pitchFamily="18" charset="0"/>
                <a:cs typeface="Times New Roman" panose="02020603050405020304" pitchFamily="18" charset="0"/>
              </a:rPr>
              <a:t> </a:t>
            </a:r>
          </a:p>
        </p:txBody>
      </p:sp>
      <p:pic>
        <p:nvPicPr>
          <p:cNvPr id="2097166" name="Content Placeholder 3"/>
          <p:cNvPicPr>
            <a:picLocks noGrp="1" noChangeAspect="1"/>
          </p:cNvPicPr>
          <p:nvPr>
            <p:ph idx="1"/>
          </p:nvPr>
        </p:nvPicPr>
        <p:blipFill>
          <a:blip r:embed="rId2"/>
          <a:stretch>
            <a:fillRect/>
          </a:stretch>
        </p:blipFill>
        <p:spPr>
          <a:xfrm>
            <a:off x="985652" y="1176338"/>
            <a:ext cx="4880758" cy="4583193"/>
          </a:xfrm>
          <a:prstGeom prst="rect">
            <a:avLst/>
          </a:prstGeom>
        </p:spPr>
      </p:pic>
      <p:pic>
        <p:nvPicPr>
          <p:cNvPr id="2097167" name="Picture 4"/>
          <p:cNvPicPr>
            <a:picLocks noChangeAspect="1"/>
          </p:cNvPicPr>
          <p:nvPr/>
        </p:nvPicPr>
        <p:blipFill>
          <a:blip r:embed="rId3"/>
          <a:stretch>
            <a:fillRect/>
          </a:stretch>
        </p:blipFill>
        <p:spPr>
          <a:xfrm>
            <a:off x="6234545" y="1193470"/>
            <a:ext cx="4633036" cy="2493818"/>
          </a:xfrm>
          <a:prstGeom prst="rect">
            <a:avLst/>
          </a:prstGeom>
        </p:spPr>
      </p:pic>
      <p:pic>
        <p:nvPicPr>
          <p:cNvPr id="2097168" name="Picture 5"/>
          <p:cNvPicPr>
            <a:picLocks noChangeAspect="1"/>
          </p:cNvPicPr>
          <p:nvPr/>
        </p:nvPicPr>
        <p:blipFill>
          <a:blip r:embed="rId4"/>
          <a:stretch>
            <a:fillRect/>
          </a:stretch>
        </p:blipFill>
        <p:spPr>
          <a:xfrm>
            <a:off x="6472881" y="3847604"/>
            <a:ext cx="4156365" cy="2645269"/>
          </a:xfrm>
          <a:prstGeom prst="rect">
            <a:avLst/>
          </a:prstGeom>
        </p:spPr>
      </p:pic>
      <p:sp>
        <p:nvSpPr>
          <p:cNvPr id="1048674" name="Date Placeholder 6"/>
          <p:cNvSpPr>
            <a:spLocks noGrp="1"/>
          </p:cNvSpPr>
          <p:nvPr>
            <p:ph type="dt" sz="half" idx="10"/>
          </p:nvPr>
        </p:nvSpPr>
        <p:spPr>
          <a:xfrm>
            <a:off x="838200" y="6356350"/>
            <a:ext cx="2743200" cy="365125"/>
          </a:xfrm>
        </p:spPr>
        <p:txBody>
          <a:bodyPr/>
          <a:lstStyle/>
          <a:p>
            <a:endParaRPr lang="en-IN" dirty="0">
              <a:solidFill>
                <a:schemeClr val="tx1"/>
              </a:solidFill>
            </a:endParaRPr>
          </a:p>
        </p:txBody>
      </p:sp>
      <p:sp>
        <p:nvSpPr>
          <p:cNvPr id="1048675" name="Footer Placeholder 7"/>
          <p:cNvSpPr>
            <a:spLocks noGrp="1"/>
          </p:cNvSpPr>
          <p:nvPr>
            <p:ph type="ftr" sz="quarter" idx="11"/>
          </p:nvPr>
        </p:nvSpPr>
        <p:spPr/>
        <p:txBody>
          <a:bodyPr/>
          <a:lstStyle/>
          <a:p>
            <a:r>
              <a:rPr lang="en-IN" dirty="0">
                <a:solidFill>
                  <a:schemeClr val="tx1"/>
                </a:solidFill>
                <a:latin typeface="Times New Roman" panose="02020603050405020304" pitchFamily="18" charset="0"/>
                <a:cs typeface="Times New Roman" panose="02020603050405020304" pitchFamily="18" charset="0"/>
              </a:rPr>
              <a:t>Dept of ECE,  KSSEM</a:t>
            </a:r>
          </a:p>
        </p:txBody>
      </p:sp>
      <p:sp>
        <p:nvSpPr>
          <p:cNvPr id="1048676" name="Slide Number Placeholder 8"/>
          <p:cNvSpPr>
            <a:spLocks noGrp="1"/>
          </p:cNvSpPr>
          <p:nvPr>
            <p:ph type="sldNum" sz="quarter" idx="12"/>
          </p:nvPr>
        </p:nvSpPr>
        <p:spPr/>
        <p:txBody>
          <a:bodyPr/>
          <a:lstStyle/>
          <a:p>
            <a:fld id="{00151006-98BD-4CBA-BFF5-72195701FBA0}" type="slidenum">
              <a:rPr lang="en-IN" smtClean="0">
                <a:solidFill>
                  <a:schemeClr val="tx1"/>
                </a:solidFill>
              </a:rPr>
              <a:t>12</a:t>
            </a:fld>
            <a:endParaRPr lang="en-IN"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7" name="Title 1"/>
          <p:cNvSpPr>
            <a:spLocks noGrp="1"/>
          </p:cNvSpPr>
          <p:nvPr>
            <p:ph type="title"/>
          </p:nvPr>
        </p:nvSpPr>
        <p:spPr>
          <a:xfrm>
            <a:off x="838200" y="135552"/>
            <a:ext cx="10515600" cy="798768"/>
          </a:xfrm>
        </p:spPr>
        <p:txBody>
          <a:bodyPr>
            <a:noAutofit/>
          </a:bodyPr>
          <a:lstStyle/>
          <a:p>
            <a:r>
              <a:rPr lang="en-IN" sz="2000"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TECHNOLOGY</a:t>
            </a:r>
            <a:br>
              <a:rPr lang="en-IN" sz="2000" dirty="0">
                <a:latin typeface="Times New Roman" panose="02020603050405020304" pitchFamily="18" charset="0"/>
                <a:cs typeface="Times New Roman" panose="02020603050405020304" pitchFamily="18" charset="0"/>
              </a:rPr>
            </a:b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MULTISIM SOFTWARE</a:t>
            </a:r>
          </a:p>
        </p:txBody>
      </p:sp>
      <p:pic>
        <p:nvPicPr>
          <p:cNvPr id="2097169" name="Content Placeholder 3" descr="Multisim simulation software - YouTube"/>
          <p:cNvPicPr>
            <a:picLocks noGrp="1"/>
          </p:cNvPicPr>
          <p:nvPr>
            <p:ph idx="1"/>
          </p:nvPr>
        </p:nvPicPr>
        <p:blipFill>
          <a:blip r:embed="rId2"/>
          <a:srcRect/>
          <a:stretch>
            <a:fillRect/>
          </a:stretch>
        </p:blipFill>
        <p:spPr bwMode="auto">
          <a:xfrm>
            <a:off x="2926413" y="2563920"/>
            <a:ext cx="5226987" cy="3696959"/>
          </a:xfrm>
          <a:prstGeom prst="rect">
            <a:avLst/>
          </a:prstGeom>
          <a:noFill/>
          <a:ln>
            <a:noFill/>
          </a:ln>
        </p:spPr>
      </p:pic>
      <p:sp>
        <p:nvSpPr>
          <p:cNvPr id="1048678" name="Rectangle 4"/>
          <p:cNvSpPr/>
          <p:nvPr/>
        </p:nvSpPr>
        <p:spPr>
          <a:xfrm>
            <a:off x="838200" y="1243546"/>
            <a:ext cx="10688782" cy="1424940"/>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Multisim software integrates industry-standard SPICE simulation with an interactive schematic environment to instantly visualize and analyze electronic circuit behavior</a:t>
            </a:r>
            <a:r>
              <a:rPr lang="en-US" dirty="0">
                <a:solidFill>
                  <a:srgbClr val="333333"/>
                </a:solidFill>
                <a:latin typeface="Times New Roman" panose="02020603050405020304" pitchFamily="18" charset="0"/>
                <a:ea typeface="Times New Roman" panose="02020603050405020304" pitchFamily="18" charset="0"/>
              </a:rPr>
              <a:t>.</a:t>
            </a:r>
            <a:r>
              <a:rPr lang="en-US" dirty="0"/>
              <a:t> </a:t>
            </a:r>
            <a:r>
              <a:rPr lang="en-US" dirty="0">
                <a:latin typeface="Times New Roman" panose="02020603050405020304" pitchFamily="18" charset="0"/>
                <a:cs typeface="Times New Roman" panose="02020603050405020304" pitchFamily="18" charset="0"/>
              </a:rPr>
              <a:t>NI Multisim is a powerful schematic capture and simulation environment that engineers, students, and professors can use to simulate electronic circuits and prototype Printed Circuit Boards (PCBs). This article shows you how to capture, simulate, and lay out your first design in Multisim. </a:t>
            </a:r>
            <a:endParaRPr lang="en-IN" dirty="0">
              <a:latin typeface="Times New Roman" panose="02020603050405020304" pitchFamily="18" charset="0"/>
              <a:cs typeface="Times New Roman" panose="02020603050405020304" pitchFamily="18" charset="0"/>
            </a:endParaRPr>
          </a:p>
        </p:txBody>
      </p:sp>
      <p:sp>
        <p:nvSpPr>
          <p:cNvPr id="1048679" name="Date Placeholder 2"/>
          <p:cNvSpPr>
            <a:spLocks noGrp="1"/>
          </p:cNvSpPr>
          <p:nvPr>
            <p:ph type="dt" sz="half" idx="10"/>
          </p:nvPr>
        </p:nvSpPr>
        <p:spPr/>
        <p:txBody>
          <a:bodyPr/>
          <a:lstStyle/>
          <a:p>
            <a:endParaRPr lang="en-IN" dirty="0">
              <a:solidFill>
                <a:schemeClr val="tx1"/>
              </a:solidFill>
            </a:endParaRPr>
          </a:p>
        </p:txBody>
      </p:sp>
      <p:sp>
        <p:nvSpPr>
          <p:cNvPr id="1048680" name="Footer Placeholder 5"/>
          <p:cNvSpPr>
            <a:spLocks noGrp="1"/>
          </p:cNvSpPr>
          <p:nvPr>
            <p:ph type="ftr" sz="quarter" idx="11"/>
          </p:nvPr>
        </p:nvSpPr>
        <p:spPr/>
        <p:txBody>
          <a:bodyPr/>
          <a:lstStyle/>
          <a:p>
            <a:r>
              <a:rPr lang="en-IN" dirty="0">
                <a:solidFill>
                  <a:schemeClr val="tx1"/>
                </a:solidFill>
                <a:latin typeface="Times New Roman" panose="02020603050405020304" pitchFamily="18" charset="0"/>
                <a:cs typeface="Times New Roman" panose="02020603050405020304" pitchFamily="18" charset="0"/>
              </a:rPr>
              <a:t>Dept of ECE,  KSSEM</a:t>
            </a:r>
          </a:p>
        </p:txBody>
      </p:sp>
      <p:sp>
        <p:nvSpPr>
          <p:cNvPr id="1048681" name="Slide Number Placeholder 6"/>
          <p:cNvSpPr>
            <a:spLocks noGrp="1"/>
          </p:cNvSpPr>
          <p:nvPr>
            <p:ph type="sldNum" sz="quarter" idx="12"/>
          </p:nvPr>
        </p:nvSpPr>
        <p:spPr/>
        <p:txBody>
          <a:bodyPr/>
          <a:lstStyle/>
          <a:p>
            <a:fld id="{00151006-98BD-4CBA-BFF5-72195701FBA0}" type="slidenum">
              <a:rPr lang="en-IN" smtClean="0">
                <a:solidFill>
                  <a:schemeClr val="tx1"/>
                </a:solidFill>
              </a:rPr>
              <a:t>13</a:t>
            </a:fld>
            <a:endParaRPr lang="en-IN"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2" name="Title 1"/>
          <p:cNvSpPr>
            <a:spLocks noGrp="1"/>
          </p:cNvSpPr>
          <p:nvPr>
            <p:ph type="title"/>
          </p:nvPr>
        </p:nvSpPr>
        <p:spPr>
          <a:xfrm>
            <a:off x="838200" y="365125"/>
            <a:ext cx="10515600" cy="792163"/>
          </a:xfrm>
        </p:spPr>
        <p:txBody>
          <a:bodyPr>
            <a:normAutofit/>
          </a:bodyPr>
          <a:lstStyle/>
          <a:p>
            <a:pPr algn="ctr"/>
            <a:r>
              <a:rPr lang="en-IN" sz="3200" b="1" dirty="0">
                <a:latin typeface="Times New Roman" panose="02020603050405020304" pitchFamily="18" charset="0"/>
                <a:cs typeface="Times New Roman" panose="02020603050405020304" pitchFamily="18" charset="0"/>
              </a:rPr>
              <a:t>            MULTISIM TOOLBARS</a:t>
            </a:r>
          </a:p>
        </p:txBody>
      </p:sp>
      <p:sp>
        <p:nvSpPr>
          <p:cNvPr id="1048683" name="Content Placeholder 2"/>
          <p:cNvSpPr>
            <a:spLocks noGrp="1"/>
          </p:cNvSpPr>
          <p:nvPr>
            <p:ph idx="1"/>
          </p:nvPr>
        </p:nvSpPr>
        <p:spPr>
          <a:xfrm>
            <a:off x="838200" y="1157288"/>
            <a:ext cx="10515600" cy="5019675"/>
          </a:xfrm>
        </p:spPr>
        <p:txBody>
          <a:bodyPr/>
          <a:lstStyle/>
          <a:p>
            <a:r>
              <a:rPr lang="en-US" dirty="0">
                <a:latin typeface="Times New Roman" panose="02020603050405020304" pitchFamily="18" charset="0"/>
                <a:cs typeface="Times New Roman" panose="02020603050405020304" pitchFamily="18" charset="0"/>
              </a:rPr>
              <a:t>The toolbars listed below are available in Multisim: </a:t>
            </a:r>
            <a:endParaRPr lang="en-IN"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Standard Toolbar </a:t>
            </a:r>
            <a:endParaRPr lang="en-IN"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Main Toolbar </a:t>
            </a:r>
            <a:endParaRPr lang="en-IN"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Simulation Toolbar </a:t>
            </a:r>
            <a:endParaRPr lang="en-IN"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View Toolbar </a:t>
            </a:r>
            <a:endParaRPr lang="en-IN"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Components Toolbar</a:t>
            </a:r>
            <a:endParaRPr lang="en-IN"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 Virtual Toolbar </a:t>
            </a:r>
            <a:endParaRPr lang="en-IN"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Graphic Annotation Toolbar </a:t>
            </a:r>
            <a:endParaRPr lang="en-IN"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Instruments Toolbar</a:t>
            </a:r>
            <a:endParaRPr lang="en-IN"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1048684" name="Date Placeholder 3"/>
          <p:cNvSpPr>
            <a:spLocks noGrp="1"/>
          </p:cNvSpPr>
          <p:nvPr>
            <p:ph type="dt" sz="half" idx="10"/>
          </p:nvPr>
        </p:nvSpPr>
        <p:spPr/>
        <p:txBody>
          <a:bodyPr/>
          <a:lstStyle/>
          <a:p>
            <a:endParaRPr lang="en-IN" dirty="0"/>
          </a:p>
        </p:txBody>
      </p:sp>
      <p:sp>
        <p:nvSpPr>
          <p:cNvPr id="1048685" name="Footer Placeholder 4"/>
          <p:cNvSpPr>
            <a:spLocks noGrp="1"/>
          </p:cNvSpPr>
          <p:nvPr>
            <p:ph type="ftr" sz="quarter" idx="11"/>
          </p:nvPr>
        </p:nvSpPr>
        <p:spPr/>
        <p:txBody>
          <a:bodyPr/>
          <a:lstStyle/>
          <a:p>
            <a:r>
              <a:rPr lang="en-IN"/>
              <a:t>Dept of ECE,  KSSEM</a:t>
            </a:r>
          </a:p>
        </p:txBody>
      </p:sp>
      <p:sp>
        <p:nvSpPr>
          <p:cNvPr id="1048686" name="Slide Number Placeholder 5"/>
          <p:cNvSpPr>
            <a:spLocks noGrp="1"/>
          </p:cNvSpPr>
          <p:nvPr>
            <p:ph type="sldNum" sz="quarter" idx="12"/>
          </p:nvPr>
        </p:nvSpPr>
        <p:spPr/>
        <p:txBody>
          <a:bodyPr/>
          <a:lstStyle/>
          <a:p>
            <a:fld id="{00151006-98BD-4CBA-BFF5-72195701FBA0}" type="slidenum">
              <a:rPr lang="en-IN" smtClean="0"/>
              <a:t>14</a:t>
            </a:fld>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7" name="Title 1"/>
          <p:cNvSpPr>
            <a:spLocks noGrp="1"/>
          </p:cNvSpPr>
          <p:nvPr>
            <p:ph type="title"/>
          </p:nvPr>
        </p:nvSpPr>
        <p:spPr>
          <a:xfrm>
            <a:off x="838200" y="330407"/>
            <a:ext cx="10515600" cy="604693"/>
          </a:xfrm>
        </p:spPr>
        <p:txBody>
          <a:bodyPr>
            <a:noAutofit/>
          </a:bodyPr>
          <a:lstStyle/>
          <a:p>
            <a:br>
              <a:rPr lang="en-US" b="1" dirty="0"/>
            </a:br>
            <a:br>
              <a:rPr lang="en-US" b="1" dirty="0"/>
            </a:br>
            <a:r>
              <a:rPr lang="en-US" sz="3200" b="1" dirty="0">
                <a:latin typeface="Times New Roman" panose="02020603050405020304" pitchFamily="18" charset="0"/>
                <a:cs typeface="Times New Roman" panose="02020603050405020304" pitchFamily="18" charset="0"/>
              </a:rPr>
              <a:t>HALF WAV ERECTIFIER  DESIGN USING MULTISIM</a:t>
            </a:r>
            <a:br>
              <a:rPr lang="en-IN" dirty="0"/>
            </a:br>
            <a:r>
              <a:rPr lang="en-US" b="1" dirty="0"/>
              <a:t> </a:t>
            </a:r>
            <a:br>
              <a:rPr lang="en-IN" dirty="0"/>
            </a:br>
            <a:endParaRPr lang="en-IN" sz="2800" dirty="0">
              <a:latin typeface="Times New Roman" panose="02020603050405020304" pitchFamily="18" charset="0"/>
              <a:cs typeface="Times New Roman" panose="02020603050405020304" pitchFamily="18" charset="0"/>
            </a:endParaRPr>
          </a:p>
        </p:txBody>
      </p:sp>
      <p:sp>
        <p:nvSpPr>
          <p:cNvPr id="1048688" name="Date Placeholder 2"/>
          <p:cNvSpPr>
            <a:spLocks noGrp="1"/>
          </p:cNvSpPr>
          <p:nvPr>
            <p:ph type="dt" sz="half" idx="10"/>
          </p:nvPr>
        </p:nvSpPr>
        <p:spPr/>
        <p:txBody>
          <a:bodyPr/>
          <a:lstStyle/>
          <a:p>
            <a:endParaRPr lang="en-IN" dirty="0">
              <a:solidFill>
                <a:schemeClr val="tx1"/>
              </a:solidFill>
            </a:endParaRPr>
          </a:p>
        </p:txBody>
      </p:sp>
      <p:sp>
        <p:nvSpPr>
          <p:cNvPr id="1048689" name="Footer Placeholder 4"/>
          <p:cNvSpPr>
            <a:spLocks noGrp="1"/>
          </p:cNvSpPr>
          <p:nvPr>
            <p:ph type="ftr" sz="quarter" idx="11"/>
          </p:nvPr>
        </p:nvSpPr>
        <p:spPr/>
        <p:txBody>
          <a:bodyPr/>
          <a:lstStyle/>
          <a:p>
            <a:r>
              <a:rPr lang="en-IN" dirty="0">
                <a:solidFill>
                  <a:schemeClr val="tx1"/>
                </a:solidFill>
                <a:latin typeface="Times New Roman" panose="02020603050405020304" pitchFamily="18" charset="0"/>
                <a:cs typeface="Times New Roman" panose="02020603050405020304" pitchFamily="18" charset="0"/>
              </a:rPr>
              <a:t>Dept of ECE,  KSSEM</a:t>
            </a:r>
          </a:p>
        </p:txBody>
      </p:sp>
      <p:sp>
        <p:nvSpPr>
          <p:cNvPr id="1048690" name="Slide Number Placeholder 5"/>
          <p:cNvSpPr>
            <a:spLocks noGrp="1"/>
          </p:cNvSpPr>
          <p:nvPr>
            <p:ph type="sldNum" sz="quarter" idx="12"/>
          </p:nvPr>
        </p:nvSpPr>
        <p:spPr/>
        <p:txBody>
          <a:bodyPr/>
          <a:lstStyle/>
          <a:p>
            <a:fld id="{00151006-98BD-4CBA-BFF5-72195701FBA0}" type="slidenum">
              <a:rPr lang="en-IN" smtClean="0">
                <a:solidFill>
                  <a:schemeClr val="tx1"/>
                </a:solidFill>
              </a:rPr>
              <a:t>15</a:t>
            </a:fld>
            <a:endParaRPr lang="en-IN" dirty="0">
              <a:solidFill>
                <a:schemeClr val="tx1"/>
              </a:solidFill>
            </a:endParaRPr>
          </a:p>
        </p:txBody>
      </p:sp>
      <p:pic>
        <p:nvPicPr>
          <p:cNvPr id="2097170" name="Content Placeholder 8"/>
          <p:cNvPicPr>
            <a:picLocks noGrp="1" noChangeAspect="1"/>
          </p:cNvPicPr>
          <p:nvPr>
            <p:ph idx="1"/>
          </p:nvPr>
        </p:nvPicPr>
        <p:blipFill rotWithShape="1">
          <a:blip r:embed="rId2"/>
          <a:srcRect l="18171" r="18049"/>
          <a:stretch>
            <a:fillRect/>
          </a:stretch>
        </p:blipFill>
        <p:spPr>
          <a:xfrm>
            <a:off x="930812" y="1380897"/>
            <a:ext cx="4783667" cy="2641600"/>
          </a:xfrm>
          <a:prstGeom prst="rect">
            <a:avLst/>
          </a:prstGeom>
        </p:spPr>
      </p:pic>
      <p:pic>
        <p:nvPicPr>
          <p:cNvPr id="2097171" name="Picture 9"/>
          <p:cNvPicPr>
            <a:picLocks noChangeAspect="1"/>
          </p:cNvPicPr>
          <p:nvPr/>
        </p:nvPicPr>
        <p:blipFill rotWithShape="1">
          <a:blip r:embed="rId3"/>
          <a:srcRect l="18474" t="3906" r="18433"/>
          <a:stretch>
            <a:fillRect/>
          </a:stretch>
        </p:blipFill>
        <p:spPr>
          <a:xfrm>
            <a:off x="6776524" y="1323666"/>
            <a:ext cx="3668151" cy="2756062"/>
          </a:xfrm>
          <a:prstGeom prst="rect">
            <a:avLst/>
          </a:prstGeom>
        </p:spPr>
      </p:pic>
      <p:pic>
        <p:nvPicPr>
          <p:cNvPr id="2097172" name="Picture 10"/>
          <p:cNvPicPr>
            <a:picLocks noChangeAspect="1"/>
          </p:cNvPicPr>
          <p:nvPr/>
        </p:nvPicPr>
        <p:blipFill rotWithShape="1">
          <a:blip r:embed="rId4"/>
          <a:srcRect l="18345" r="18302"/>
          <a:stretch>
            <a:fillRect/>
          </a:stretch>
        </p:blipFill>
        <p:spPr>
          <a:xfrm>
            <a:off x="4186635" y="4144938"/>
            <a:ext cx="3818729" cy="214620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5625" y="504503"/>
            <a:ext cx="4039101" cy="1143000"/>
          </a:xfrm>
        </p:spPr>
        <p:txBody>
          <a:bodyPr/>
          <a:lstStyle/>
          <a:p>
            <a:pPr>
              <a:buNone/>
            </a:pPr>
            <a:r>
              <a:rPr lang="en-US" dirty="0"/>
              <a:t>CONCLUSION</a:t>
            </a:r>
            <a:endParaRPr lang="en-IN" dirty="0"/>
          </a:p>
        </p:txBody>
      </p:sp>
      <p:sp>
        <p:nvSpPr>
          <p:cNvPr id="3" name="Content Placeholder 2"/>
          <p:cNvSpPr>
            <a:spLocks noGrp="1"/>
          </p:cNvSpPr>
          <p:nvPr>
            <p:ph sz="quarter" idx="13"/>
          </p:nvPr>
        </p:nvSpPr>
        <p:spPr>
          <a:xfrm>
            <a:off x="2036807" y="1272747"/>
            <a:ext cx="8000999" cy="4856205"/>
          </a:xfrm>
        </p:spPr>
        <p:txBody>
          <a:bodyPr>
            <a:normAutofit/>
          </a:bodyPr>
          <a:lstStyle/>
          <a:p>
            <a:pPr marL="45720" indent="0">
              <a:buNone/>
            </a:pPr>
            <a:endParaRPr lang="en-IN" dirty="0"/>
          </a:p>
          <a:p>
            <a:r>
              <a:rPr lang="en-US" sz="2000" dirty="0">
                <a:latin typeface="Times New Roman" pitchFamily="18" charset="0"/>
                <a:cs typeface="Times New Roman" pitchFamily="18" charset="0"/>
              </a:rPr>
              <a:t>To implement a new real time project called ‘smart geyser’, we have designed a flow chart and architecture of a system. which tells us about working and overall outcome. </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This incorporates different types of sensors, and wireless technologies like Wi-Fi, Bluetooth network with custom application software, fixtures and enclosures to construct the complete test system</a:t>
            </a:r>
            <a:r>
              <a:rPr lang="en-US" dirty="0"/>
              <a:t>. </a:t>
            </a:r>
          </a:p>
          <a:p>
            <a:endParaRPr lang="en-US" dirty="0"/>
          </a:p>
          <a:p>
            <a:r>
              <a:rPr lang="en-US" sz="2000" dirty="0" err="1">
                <a:latin typeface="Times New Roman" pitchFamily="18" charset="0"/>
                <a:cs typeface="Times New Roman" pitchFamily="18" charset="0"/>
              </a:rPr>
              <a:t>Multisim</a:t>
            </a:r>
            <a:r>
              <a:rPr lang="en-US" sz="2000" dirty="0">
                <a:latin typeface="Times New Roman" pitchFamily="18" charset="0"/>
                <a:cs typeface="Times New Roman" pitchFamily="18" charset="0"/>
              </a:rPr>
              <a:t>  helps us easily visualize and understand the behavior of electronics with 30+ intuitive simulated instruments.</a:t>
            </a:r>
          </a:p>
          <a:p>
            <a:endParaRPr lang="en-US" dirty="0"/>
          </a:p>
          <a:p>
            <a:endParaRPr lang="en-US" dirty="0"/>
          </a:p>
          <a:p>
            <a:endParaRPr lang="en-US" dirty="0"/>
          </a:p>
          <a:p>
            <a:endParaRPr lang="en-US" dirty="0"/>
          </a:p>
          <a:p>
            <a:endParaRPr lang="en-US" dirty="0"/>
          </a:p>
          <a:p>
            <a:endParaRPr lang="en-US" dirty="0"/>
          </a:p>
          <a:p>
            <a:endParaRPr lang="en-US" dirty="0"/>
          </a:p>
          <a:p>
            <a:endParaRPr lang="en-IN" dirty="0"/>
          </a:p>
        </p:txBody>
      </p:sp>
      <p:sp>
        <p:nvSpPr>
          <p:cNvPr id="4" name="Date Placeholder 3"/>
          <p:cNvSpPr>
            <a:spLocks noGrp="1"/>
          </p:cNvSpPr>
          <p:nvPr>
            <p:ph type="dt" sz="half" idx="10"/>
          </p:nvPr>
        </p:nvSpPr>
        <p:spPr>
          <a:xfrm>
            <a:off x="1134762" y="6135131"/>
            <a:ext cx="2514600" cy="365125"/>
          </a:xfrm>
        </p:spPr>
        <p:txBody>
          <a:bodyPr/>
          <a:lstStyle/>
          <a:p>
            <a:fld id="{5C7CFF46-D0F0-422D-99F7-22216330EE82}" type="datetime3">
              <a:rPr lang="en-US" smtClean="0">
                <a:solidFill>
                  <a:schemeClr val="tx1"/>
                </a:solidFill>
                <a:latin typeface="Times New Roman" pitchFamily="18" charset="0"/>
                <a:cs typeface="Times New Roman" pitchFamily="18" charset="0"/>
              </a:rPr>
              <a:pPr/>
              <a:t>13 May 2020</a:t>
            </a:fld>
            <a:endParaRPr lang="en-US" dirty="0">
              <a:solidFill>
                <a:schemeClr val="tx1"/>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a:xfrm>
            <a:off x="8839200" y="6098061"/>
            <a:ext cx="1828800" cy="365125"/>
          </a:xfrm>
        </p:spPr>
        <p:txBody>
          <a:bodyPr/>
          <a:lstStyle/>
          <a:p>
            <a:fld id="{D7E63A33-8271-4DD0-9C48-789913D7C115}" type="slidenum">
              <a:rPr lang="en-US" smtClean="0">
                <a:solidFill>
                  <a:schemeClr val="tx1"/>
                </a:solidFill>
                <a:latin typeface="Times New Roman" pitchFamily="18" charset="0"/>
                <a:cs typeface="Times New Roman" pitchFamily="18" charset="0"/>
              </a:rPr>
              <a:pPr/>
              <a:t>16</a:t>
            </a:fld>
            <a:endParaRPr lang="en-US" dirty="0">
              <a:solidFill>
                <a:schemeClr val="tx1"/>
              </a:solidFill>
              <a:latin typeface="Times New Roman" pitchFamily="18" charset="0"/>
              <a:cs typeface="Times New Roman" pitchFamily="18" charset="0"/>
            </a:endParaRPr>
          </a:p>
        </p:txBody>
      </p:sp>
      <p:sp>
        <p:nvSpPr>
          <p:cNvPr id="6" name="Footer Placeholder 5"/>
          <p:cNvSpPr>
            <a:spLocks noGrp="1"/>
          </p:cNvSpPr>
          <p:nvPr>
            <p:ph type="ftr" sz="quarter" idx="11"/>
          </p:nvPr>
        </p:nvSpPr>
        <p:spPr>
          <a:xfrm>
            <a:off x="4267200" y="6147487"/>
            <a:ext cx="4534931" cy="365125"/>
          </a:xfrm>
        </p:spPr>
        <p:txBody>
          <a:bodyPr/>
          <a:lstStyle/>
          <a:p>
            <a:r>
              <a:rPr lang="en-US" dirty="0">
                <a:solidFill>
                  <a:schemeClr val="tx1"/>
                </a:solidFill>
                <a:latin typeface="Times New Roman" pitchFamily="18" charset="0"/>
                <a:cs typeface="Times New Roman" pitchFamily="18" charset="0"/>
              </a:rPr>
              <a:t>Department of Electronics and Communication Engineering, KSSEM</a:t>
            </a:r>
          </a:p>
        </p:txBody>
      </p:sp>
    </p:spTree>
    <p:extLst>
      <p:ext uri="{BB962C8B-B14F-4D97-AF65-F5344CB8AC3E}">
        <p14:creationId xmlns:p14="http://schemas.microsoft.com/office/powerpoint/2010/main" val="2360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1" name="Content Placeholder 2"/>
          <p:cNvSpPr>
            <a:spLocks noGrp="1"/>
          </p:cNvSpPr>
          <p:nvPr>
            <p:ph idx="1"/>
          </p:nvPr>
        </p:nvSpPr>
        <p:spPr>
          <a:xfrm>
            <a:off x="838200" y="136525"/>
            <a:ext cx="10515600" cy="5462588"/>
          </a:xfrm>
        </p:spPr>
        <p:txBody>
          <a:bodyPr/>
          <a:lstStyle/>
          <a:p>
            <a:pPr marL="0" indent="0">
              <a:buNone/>
            </a:pPr>
            <a:r>
              <a:rPr lang="en-IN" dirty="0">
                <a:latin typeface="Times New Roman" panose="02020603050405020304" pitchFamily="18" charset="0"/>
                <a:cs typeface="Times New Roman" panose="02020603050405020304" pitchFamily="18" charset="0"/>
              </a:rPr>
              <a:t> </a:t>
            </a:r>
          </a:p>
          <a:p>
            <a:pPr marL="0" indent="0">
              <a:buNone/>
            </a:pPr>
            <a:endParaRPr lang="en-IN" b="1" dirty="0">
              <a:latin typeface="Times New Roman" panose="02020603050405020304" pitchFamily="18" charset="0"/>
              <a:cs typeface="Times New Roman" panose="02020603050405020304" pitchFamily="18" charset="0"/>
            </a:endParaRPr>
          </a:p>
          <a:p>
            <a:pPr marL="0" indent="0">
              <a:buNone/>
            </a:pPr>
            <a:endParaRPr lang="en-IN" b="1" dirty="0">
              <a:latin typeface="Times New Roman" panose="02020603050405020304" pitchFamily="18" charset="0"/>
              <a:cs typeface="Times New Roman" panose="02020603050405020304" pitchFamily="18" charset="0"/>
            </a:endParaRPr>
          </a:p>
          <a:p>
            <a:pPr marL="0" indent="0">
              <a:buNone/>
            </a:pPr>
            <a:endParaRPr lang="en-IN" b="1" dirty="0">
              <a:latin typeface="Times New Roman" panose="02020603050405020304" pitchFamily="18" charset="0"/>
              <a:cs typeface="Times New Roman" panose="02020603050405020304" pitchFamily="18" charset="0"/>
            </a:endParaRPr>
          </a:p>
          <a:p>
            <a:pPr marL="0" indent="0">
              <a:buNone/>
            </a:pPr>
            <a:endParaRPr lang="en-IN" b="1" dirty="0">
              <a:latin typeface="Times New Roman" panose="02020603050405020304" pitchFamily="18" charset="0"/>
              <a:cs typeface="Times New Roman" panose="02020603050405020304" pitchFamily="18" charset="0"/>
            </a:endParaRPr>
          </a:p>
          <a:p>
            <a:pPr marL="0" indent="0">
              <a:buNone/>
            </a:pPr>
            <a:r>
              <a:rPr lang="en-IN" sz="4400" b="1" dirty="0">
                <a:latin typeface="Times New Roman" panose="02020603050405020304" pitchFamily="18" charset="0"/>
                <a:cs typeface="Times New Roman" panose="02020603050405020304" pitchFamily="18" charset="0"/>
              </a:rPr>
              <a:t>             </a:t>
            </a:r>
            <a:r>
              <a:rPr lang="en-IN" sz="8000" b="1" dirty="0">
                <a:latin typeface="Times New Roman" panose="02020603050405020304" pitchFamily="18" charset="0"/>
                <a:cs typeface="Times New Roman" panose="02020603050405020304" pitchFamily="18" charset="0"/>
              </a:rPr>
              <a:t>THANK YOU</a:t>
            </a:r>
            <a:endParaRPr lang="en-IN" sz="4400" b="1" dirty="0">
              <a:latin typeface="Times New Roman" panose="02020603050405020304" pitchFamily="18" charset="0"/>
              <a:cs typeface="Times New Roman" panose="02020603050405020304" pitchFamily="18" charset="0"/>
            </a:endParaRPr>
          </a:p>
        </p:txBody>
      </p:sp>
      <p:sp>
        <p:nvSpPr>
          <p:cNvPr id="1048692" name="Date Placeholder 3"/>
          <p:cNvSpPr>
            <a:spLocks noGrp="1"/>
          </p:cNvSpPr>
          <p:nvPr>
            <p:ph type="dt" sz="half" idx="10"/>
          </p:nvPr>
        </p:nvSpPr>
        <p:spPr/>
        <p:txBody>
          <a:bodyPr/>
          <a:lstStyle/>
          <a:p>
            <a:fld id="{4D4DEC0B-6466-4805-A2F2-0D8906288E67}" type="datetime1">
              <a:rPr lang="en-IN" smtClean="0"/>
              <a:t>13-05-2020</a:t>
            </a:fld>
            <a:endParaRPr lang="en-IN"/>
          </a:p>
        </p:txBody>
      </p:sp>
      <p:sp>
        <p:nvSpPr>
          <p:cNvPr id="1048693" name="Footer Placeholder 4"/>
          <p:cNvSpPr>
            <a:spLocks noGrp="1"/>
          </p:cNvSpPr>
          <p:nvPr>
            <p:ph type="ftr" sz="quarter" idx="11"/>
          </p:nvPr>
        </p:nvSpPr>
        <p:spPr/>
        <p:txBody>
          <a:bodyPr/>
          <a:lstStyle/>
          <a:p>
            <a:r>
              <a:rPr lang="en-IN"/>
              <a:t>Dept of ECE,  KSSEM</a:t>
            </a:r>
          </a:p>
        </p:txBody>
      </p:sp>
      <p:sp>
        <p:nvSpPr>
          <p:cNvPr id="1048694" name="Slide Number Placeholder 5"/>
          <p:cNvSpPr>
            <a:spLocks noGrp="1"/>
          </p:cNvSpPr>
          <p:nvPr>
            <p:ph type="sldNum" sz="quarter" idx="12"/>
          </p:nvPr>
        </p:nvSpPr>
        <p:spPr/>
        <p:txBody>
          <a:bodyPr/>
          <a:lstStyle/>
          <a:p>
            <a:fld id="{00151006-98BD-4CBA-BFF5-72195701FBA0}" type="slidenum">
              <a:rPr lang="en-IN" smtClean="0"/>
              <a:t>17</a:t>
            </a:fld>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Title 1"/>
          <p:cNvSpPr>
            <a:spLocks noGrp="1"/>
          </p:cNvSpPr>
          <p:nvPr>
            <p:ph type="title"/>
          </p:nvPr>
        </p:nvSpPr>
        <p:spPr>
          <a:xfrm>
            <a:off x="838200" y="210747"/>
            <a:ext cx="10515600" cy="561150"/>
          </a:xfrm>
        </p:spPr>
        <p:txBody>
          <a:bodyPr>
            <a:noAutofit/>
          </a:bodyPr>
          <a:lstStyle/>
          <a:p>
            <a:pPr algn="ctr"/>
            <a:r>
              <a:rPr lang="en-IN" sz="32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INTERNSHIP CERTIFICATE </a:t>
            </a:r>
            <a:endParaRPr lang="en-IN" sz="3200" b="1" dirty="0">
              <a:latin typeface="Times New Roman" panose="02020603050405020304" pitchFamily="18" charset="0"/>
              <a:cs typeface="Times New Roman" panose="02020603050405020304" pitchFamily="18" charset="0"/>
            </a:endParaRPr>
          </a:p>
        </p:txBody>
      </p:sp>
      <p:sp>
        <p:nvSpPr>
          <p:cNvPr id="1048594" name="Date Placeholder 7"/>
          <p:cNvSpPr>
            <a:spLocks noGrp="1"/>
          </p:cNvSpPr>
          <p:nvPr>
            <p:ph type="dt" sz="half" idx="10"/>
          </p:nvPr>
        </p:nvSpPr>
        <p:spPr/>
        <p:txBody>
          <a:bodyPr/>
          <a:lstStyle/>
          <a:p>
            <a:endParaRPr lang="en-IN" dirty="0">
              <a:solidFill>
                <a:schemeClr val="tx1"/>
              </a:solidFill>
            </a:endParaRPr>
          </a:p>
        </p:txBody>
      </p:sp>
      <p:sp>
        <p:nvSpPr>
          <p:cNvPr id="1048595" name="Footer Placeholder 8"/>
          <p:cNvSpPr>
            <a:spLocks noGrp="1"/>
          </p:cNvSpPr>
          <p:nvPr>
            <p:ph type="ftr" sz="quarter" idx="11"/>
          </p:nvPr>
        </p:nvSpPr>
        <p:spPr/>
        <p:txBody>
          <a:bodyPr/>
          <a:lstStyle/>
          <a:p>
            <a:r>
              <a:rPr lang="en-IN" dirty="0">
                <a:solidFill>
                  <a:schemeClr val="tx1"/>
                </a:solidFill>
                <a:latin typeface="Times New Roman" panose="02020603050405020304" pitchFamily="18" charset="0"/>
                <a:cs typeface="Times New Roman" panose="02020603050405020304" pitchFamily="18" charset="0"/>
              </a:rPr>
              <a:t>Dept of ECE,  KSSEM</a:t>
            </a:r>
          </a:p>
        </p:txBody>
      </p:sp>
      <p:sp>
        <p:nvSpPr>
          <p:cNvPr id="1048596" name="Slide Number Placeholder 9"/>
          <p:cNvSpPr>
            <a:spLocks noGrp="1"/>
          </p:cNvSpPr>
          <p:nvPr>
            <p:ph type="sldNum" sz="quarter" idx="12"/>
          </p:nvPr>
        </p:nvSpPr>
        <p:spPr/>
        <p:txBody>
          <a:bodyPr/>
          <a:lstStyle/>
          <a:p>
            <a:fld id="{00151006-98BD-4CBA-BFF5-72195701FBA0}" type="slidenum">
              <a:rPr lang="en-IN" smtClean="0">
                <a:solidFill>
                  <a:schemeClr val="tx1"/>
                </a:solidFill>
              </a:rPr>
              <a:t>2</a:t>
            </a:fld>
            <a:endParaRPr lang="en-IN" dirty="0">
              <a:solidFill>
                <a:schemeClr val="tx1"/>
              </a:solidFill>
            </a:endParaRPr>
          </a:p>
        </p:txBody>
      </p:sp>
      <p:pic>
        <p:nvPicPr>
          <p:cNvPr id="2097154" name="Picture 2"/>
          <p:cNvPicPr>
            <a:picLocks noChangeAspect="1"/>
          </p:cNvPicPr>
          <p:nvPr/>
        </p:nvPicPr>
        <p:blipFill rotWithShape="1">
          <a:blip r:embed="rId2"/>
          <a:srcRect t="18110" b="18110"/>
          <a:stretch>
            <a:fillRect/>
          </a:stretch>
        </p:blipFill>
        <p:spPr>
          <a:xfrm>
            <a:off x="3172915" y="895842"/>
            <a:ext cx="6809284" cy="546050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Title 1"/>
          <p:cNvSpPr>
            <a:spLocks noGrp="1"/>
          </p:cNvSpPr>
          <p:nvPr>
            <p:ph type="title"/>
          </p:nvPr>
        </p:nvSpPr>
        <p:spPr>
          <a:xfrm>
            <a:off x="838200" y="365125"/>
            <a:ext cx="10515600" cy="834283"/>
          </a:xfrm>
        </p:spPr>
        <p:txBody>
          <a:bodyPr>
            <a:normAutofit/>
          </a:bodyPr>
          <a:lstStyle/>
          <a:p>
            <a:pPr algn="ctr"/>
            <a:r>
              <a:rPr lang="en-IN" sz="4000" b="1" dirty="0">
                <a:latin typeface="Times New Roman" panose="02020603050405020304" pitchFamily="18" charset="0"/>
                <a:cs typeface="Times New Roman" panose="02020603050405020304" pitchFamily="18" charset="0"/>
              </a:rPr>
              <a:t>CONTENTS</a:t>
            </a:r>
          </a:p>
        </p:txBody>
      </p:sp>
      <p:sp>
        <p:nvSpPr>
          <p:cNvPr id="1048598" name="Content Placeholder 2"/>
          <p:cNvSpPr>
            <a:spLocks noGrp="1"/>
          </p:cNvSpPr>
          <p:nvPr>
            <p:ph idx="1"/>
          </p:nvPr>
        </p:nvSpPr>
        <p:spPr>
          <a:xfrm>
            <a:off x="838200" y="1318161"/>
            <a:ext cx="10515600" cy="4858802"/>
          </a:xfrm>
        </p:spPr>
        <p:txBody>
          <a:bodyPr/>
          <a:lstStyle/>
          <a:p>
            <a:r>
              <a:rPr lang="en-IN" sz="2400" dirty="0">
                <a:latin typeface="Times New Roman" panose="02020603050405020304" pitchFamily="18" charset="0"/>
                <a:cs typeface="Times New Roman" panose="02020603050405020304" pitchFamily="18" charset="0"/>
              </a:rPr>
              <a:t>COMPANY PROFILE</a:t>
            </a:r>
          </a:p>
          <a:p>
            <a:r>
              <a:rPr lang="en-IN" sz="2400" dirty="0">
                <a:latin typeface="Times New Roman" panose="02020603050405020304" pitchFamily="18" charset="0"/>
                <a:cs typeface="Times New Roman" panose="02020603050405020304" pitchFamily="18" charset="0"/>
              </a:rPr>
              <a:t>ABSTRACT</a:t>
            </a:r>
          </a:p>
          <a:p>
            <a:r>
              <a:rPr lang="en-IN" sz="2400" dirty="0">
                <a:latin typeface="Times New Roman" panose="02020603050405020304" pitchFamily="18" charset="0"/>
                <a:cs typeface="Times New Roman" panose="02020603050405020304" pitchFamily="18" charset="0"/>
              </a:rPr>
              <a:t>INTRODUCTION</a:t>
            </a:r>
          </a:p>
          <a:p>
            <a:r>
              <a:rPr lang="en-IN" sz="2400">
                <a:latin typeface="Times New Roman" panose="02020603050405020304" pitchFamily="18" charset="0"/>
                <a:cs typeface="Times New Roman" panose="02020603050405020304" pitchFamily="18" charset="0"/>
              </a:rPr>
              <a:t>TYPES Of </a:t>
            </a:r>
            <a:r>
              <a:rPr lang="en-IN" sz="2400" dirty="0">
                <a:latin typeface="Times New Roman" panose="02020603050405020304" pitchFamily="18" charset="0"/>
                <a:cs typeface="Times New Roman" panose="02020603050405020304" pitchFamily="18" charset="0"/>
              </a:rPr>
              <a:t>GEYSER</a:t>
            </a:r>
          </a:p>
          <a:p>
            <a:r>
              <a:rPr lang="en-IN" sz="2400" dirty="0">
                <a:latin typeface="Times New Roman" panose="02020603050405020304" pitchFamily="18" charset="0"/>
                <a:cs typeface="Times New Roman" panose="02020603050405020304" pitchFamily="18" charset="0"/>
              </a:rPr>
              <a:t>ADVANTAGES</a:t>
            </a:r>
          </a:p>
          <a:p>
            <a:r>
              <a:rPr lang="en-IN" sz="2400" dirty="0">
                <a:latin typeface="Times New Roman" panose="02020603050405020304" pitchFamily="18" charset="0"/>
                <a:cs typeface="Times New Roman" panose="02020603050405020304" pitchFamily="18" charset="0"/>
              </a:rPr>
              <a:t>HARDWARE COMPONENTS</a:t>
            </a:r>
          </a:p>
          <a:p>
            <a:r>
              <a:rPr lang="en-IN" sz="2400" dirty="0">
                <a:latin typeface="Times New Roman" panose="02020603050405020304" pitchFamily="18" charset="0"/>
                <a:cs typeface="Times New Roman" panose="02020603050405020304" pitchFamily="18" charset="0"/>
              </a:rPr>
              <a:t>BLOCK DAIGRAM</a:t>
            </a:r>
          </a:p>
          <a:p>
            <a:r>
              <a:rPr lang="en-IN" sz="2400" dirty="0">
                <a:latin typeface="Times New Roman" panose="02020603050405020304" pitchFamily="18" charset="0"/>
                <a:cs typeface="Times New Roman" panose="02020603050405020304" pitchFamily="18" charset="0"/>
              </a:rPr>
              <a:t>FLOW CHART</a:t>
            </a:r>
          </a:p>
          <a:p>
            <a:r>
              <a:rPr lang="en-IN" sz="2400" dirty="0">
                <a:latin typeface="Times New Roman" panose="02020603050405020304" pitchFamily="18" charset="0"/>
                <a:cs typeface="Times New Roman" panose="02020603050405020304" pitchFamily="18" charset="0"/>
              </a:rPr>
              <a:t>IMPLEMENTAION</a:t>
            </a:r>
          </a:p>
          <a:p>
            <a:r>
              <a:rPr lang="en-IN" sz="2400" dirty="0">
                <a:latin typeface="Times New Roman" panose="02020603050405020304" pitchFamily="18" charset="0"/>
                <a:cs typeface="Times New Roman" panose="02020603050405020304" pitchFamily="18" charset="0"/>
              </a:rPr>
              <a:t>TECHNOLOGY</a:t>
            </a:r>
          </a:p>
          <a:p>
            <a:endParaRPr lang="en-IN" sz="2400" dirty="0">
              <a:latin typeface="Times New Roman" panose="02020603050405020304" pitchFamily="18" charset="0"/>
              <a:cs typeface="Times New Roman" panose="02020603050405020304" pitchFamily="18" charset="0"/>
            </a:endParaRPr>
          </a:p>
          <a:p>
            <a:endParaRPr lang="en-IN" dirty="0"/>
          </a:p>
          <a:p>
            <a:endParaRPr lang="en-IN" dirty="0"/>
          </a:p>
          <a:p>
            <a:endParaRPr lang="en-IN" dirty="0"/>
          </a:p>
          <a:p>
            <a:endParaRPr lang="en-IN" dirty="0"/>
          </a:p>
          <a:p>
            <a:endParaRPr lang="en-IN" dirty="0"/>
          </a:p>
        </p:txBody>
      </p:sp>
      <p:sp>
        <p:nvSpPr>
          <p:cNvPr id="1048599" name="Date Placeholder 3"/>
          <p:cNvSpPr>
            <a:spLocks noGrp="1"/>
          </p:cNvSpPr>
          <p:nvPr>
            <p:ph type="dt" sz="half" idx="10"/>
          </p:nvPr>
        </p:nvSpPr>
        <p:spPr/>
        <p:txBody>
          <a:bodyPr/>
          <a:lstStyle/>
          <a:p>
            <a:endParaRPr lang="en-IN" dirty="0"/>
          </a:p>
        </p:txBody>
      </p:sp>
      <p:sp>
        <p:nvSpPr>
          <p:cNvPr id="1048600" name="Footer Placeholder 4"/>
          <p:cNvSpPr>
            <a:spLocks noGrp="1"/>
          </p:cNvSpPr>
          <p:nvPr>
            <p:ph type="ftr" sz="quarter" idx="11"/>
          </p:nvPr>
        </p:nvSpPr>
        <p:spPr/>
        <p:txBody>
          <a:bodyPr/>
          <a:lstStyle/>
          <a:p>
            <a:r>
              <a:rPr lang="en-IN"/>
              <a:t>Dept of ECE,  KSSEM</a:t>
            </a:r>
          </a:p>
        </p:txBody>
      </p:sp>
      <p:sp>
        <p:nvSpPr>
          <p:cNvPr id="1048601" name="Slide Number Placeholder 5"/>
          <p:cNvSpPr>
            <a:spLocks noGrp="1"/>
          </p:cNvSpPr>
          <p:nvPr>
            <p:ph type="sldNum" sz="quarter" idx="12"/>
          </p:nvPr>
        </p:nvSpPr>
        <p:spPr/>
        <p:txBody>
          <a:bodyPr/>
          <a:lstStyle/>
          <a:p>
            <a:fld id="{00151006-98BD-4CBA-BFF5-72195701FBA0}" type="slidenum">
              <a:rPr lang="en-IN" smtClean="0"/>
              <a:t>3</a:t>
            </a:fld>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Title 1"/>
          <p:cNvSpPr>
            <a:spLocks noGrp="1"/>
          </p:cNvSpPr>
          <p:nvPr>
            <p:ph type="title"/>
          </p:nvPr>
        </p:nvSpPr>
        <p:spPr>
          <a:xfrm>
            <a:off x="488245" y="173214"/>
            <a:ext cx="10515600" cy="605718"/>
          </a:xfrm>
        </p:spPr>
        <p:txBody>
          <a:bodyPr>
            <a:noAutofit/>
          </a:bodyPr>
          <a:lstStyle/>
          <a:p>
            <a:r>
              <a:rPr lang="en-IN" sz="2800" b="1" dirty="0">
                <a:latin typeface="Times New Roman" panose="02020603050405020304" pitchFamily="18" charset="0"/>
                <a:cs typeface="Times New Roman" panose="02020603050405020304" pitchFamily="18" charset="0"/>
              </a:rPr>
              <a:t>COMPANY PROFILE</a:t>
            </a:r>
          </a:p>
        </p:txBody>
      </p:sp>
      <p:sp>
        <p:nvSpPr>
          <p:cNvPr id="1048603" name="Content Placeholder 2"/>
          <p:cNvSpPr>
            <a:spLocks noGrp="1"/>
          </p:cNvSpPr>
          <p:nvPr>
            <p:ph idx="1"/>
          </p:nvPr>
        </p:nvSpPr>
        <p:spPr>
          <a:xfrm>
            <a:off x="635000" y="956381"/>
            <a:ext cx="10515600" cy="5512152"/>
          </a:xfrm>
        </p:spPr>
        <p:txBody>
          <a:bodyPr>
            <a:normAutofit/>
          </a:bodyPr>
          <a:lstStyle/>
          <a:p>
            <a:r>
              <a:rPr lang="en-US" sz="1600" dirty="0">
                <a:latin typeface="Times New Roman" panose="02020603050405020304" pitchFamily="18" charset="0"/>
                <a:cs typeface="Times New Roman" panose="02020603050405020304" pitchFamily="18" charset="0"/>
              </a:rPr>
              <a:t>Access6 is a Global Information &amp; Technology Company. Which has  philosophy of ―Connecting Dots…‖  which aims to do business &amp; provide complete satisfaction to Customers by practicing understanding the business needs and providing subsequent solution to the Clients, we aim to evolve as a complete &amp; One Stop Information &amp; Technology Company‘.    </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2400" dirty="0"/>
              <a:t> </a:t>
            </a:r>
          </a:p>
          <a:p>
            <a:pPr marL="0" indent="0">
              <a:buNone/>
            </a:pPr>
            <a:endParaRPr lang="en-IN" sz="2400" dirty="0"/>
          </a:p>
        </p:txBody>
      </p:sp>
      <p:pic>
        <p:nvPicPr>
          <p:cNvPr id="2097155" name="Picture 3"/>
          <p:cNvPicPr>
            <a:picLocks/>
          </p:cNvPicPr>
          <p:nvPr/>
        </p:nvPicPr>
        <p:blipFill>
          <a:blip r:embed="rId2" cstate="print"/>
          <a:stretch>
            <a:fillRect/>
          </a:stretch>
        </p:blipFill>
        <p:spPr>
          <a:xfrm>
            <a:off x="1399822" y="1918052"/>
            <a:ext cx="8229600" cy="2457450"/>
          </a:xfrm>
          <a:prstGeom prst="rect">
            <a:avLst/>
          </a:prstGeom>
        </p:spPr>
      </p:pic>
      <p:sp>
        <p:nvSpPr>
          <p:cNvPr id="1048604" name="Rectangle 4"/>
          <p:cNvSpPr/>
          <p:nvPr/>
        </p:nvSpPr>
        <p:spPr>
          <a:xfrm>
            <a:off x="745066" y="4097867"/>
            <a:ext cx="6863646" cy="2491741"/>
          </a:xfrm>
          <a:prstGeom prst="rect">
            <a:avLst/>
          </a:prstGeom>
        </p:spPr>
        <p:txBody>
          <a:bodyPr wrap="square">
            <a:spAutoFit/>
          </a:bodyPr>
          <a:lstStyle/>
          <a:p>
            <a:pPr>
              <a:spcAft>
                <a:spcPts val="0"/>
              </a:spcAft>
            </a:pPr>
            <a:r>
              <a:rPr lang="en-US" b="1" dirty="0">
                <a:solidFill>
                  <a:srgbClr val="000000"/>
                </a:solidFill>
                <a:latin typeface="Times New Roman" panose="02020603050405020304" pitchFamily="18" charset="0"/>
                <a:ea typeface="Times New Roman" panose="02020603050405020304" pitchFamily="18" charset="0"/>
              </a:rPr>
              <a:t>MAJOR  APPLICATION</a:t>
            </a:r>
          </a:p>
          <a:p>
            <a:pPr marL="285750" indent="-285750">
              <a:spcAft>
                <a:spcPts val="0"/>
              </a:spcAft>
              <a:buFont typeface="Arial" panose="020B0604020202020204" pitchFamily="34" charset="0"/>
              <a:buChar char="•"/>
            </a:pPr>
            <a:r>
              <a:rPr lang="en-US" dirty="0">
                <a:solidFill>
                  <a:srgbClr val="000000"/>
                </a:solidFill>
                <a:latin typeface="Times New Roman" panose="02020603050405020304" pitchFamily="18" charset="0"/>
                <a:ea typeface="Times New Roman" panose="02020603050405020304" pitchFamily="18" charset="0"/>
              </a:rPr>
              <a:t>Fleet management systems  </a:t>
            </a:r>
          </a:p>
          <a:p>
            <a:pPr marL="285750" indent="-285750">
              <a:spcAft>
                <a:spcPts val="0"/>
              </a:spcAft>
              <a:buFont typeface="Arial" panose="020B0604020202020204" pitchFamily="34" charset="0"/>
              <a:buChar char="•"/>
            </a:pPr>
            <a:r>
              <a:rPr lang="en-US" dirty="0">
                <a:solidFill>
                  <a:srgbClr val="000000"/>
                </a:solidFill>
                <a:latin typeface="Times New Roman" panose="02020603050405020304" pitchFamily="18" charset="0"/>
                <a:ea typeface="Times New Roman" panose="02020603050405020304" pitchFamily="18" charset="0"/>
              </a:rPr>
              <a:t>Hospital management systems      </a:t>
            </a:r>
            <a:endParaRPr lang="en-IN" sz="1200" dirty="0">
              <a:solidFill>
                <a:srgbClr val="000000"/>
              </a:solidFill>
              <a:latin typeface="Times New Roman" panose="02020603050405020304" pitchFamily="18" charset="0"/>
              <a:ea typeface="Times New Roman" panose="02020603050405020304" pitchFamily="18" charset="0"/>
            </a:endParaRPr>
          </a:p>
          <a:p>
            <a:pPr marL="285750" indent="-285750">
              <a:spcAft>
                <a:spcPts val="0"/>
              </a:spcAft>
              <a:buFont typeface="Arial" panose="020B0604020202020204" pitchFamily="34" charset="0"/>
              <a:buChar char="•"/>
            </a:pPr>
            <a:r>
              <a:rPr lang="en-US" dirty="0">
                <a:solidFill>
                  <a:srgbClr val="000000"/>
                </a:solidFill>
                <a:latin typeface="Times New Roman" panose="02020603050405020304" pitchFamily="18" charset="0"/>
                <a:ea typeface="Times New Roman" panose="02020603050405020304" pitchFamily="18" charset="0"/>
              </a:rPr>
              <a:t>Digital marketing and SEO/SCM/SEM</a:t>
            </a:r>
            <a:endParaRPr lang="en-IN" sz="1200" dirty="0">
              <a:solidFill>
                <a:srgbClr val="000000"/>
              </a:solidFill>
              <a:latin typeface="Times New Roman" panose="02020603050405020304" pitchFamily="18" charset="0"/>
              <a:ea typeface="Times New Roman" panose="02020603050405020304" pitchFamily="18" charset="0"/>
            </a:endParaRPr>
          </a:p>
          <a:p>
            <a:pPr marL="285750" indent="-285750">
              <a:spcAft>
                <a:spcPts val="0"/>
              </a:spcAft>
              <a:buFont typeface="Arial" panose="020B0604020202020204" pitchFamily="34" charset="0"/>
              <a:buChar char="•"/>
            </a:pPr>
            <a:r>
              <a:rPr lang="en-US" dirty="0">
                <a:solidFill>
                  <a:srgbClr val="000000"/>
                </a:solidFill>
                <a:latin typeface="Times New Roman" panose="02020603050405020304" pitchFamily="18" charset="0"/>
                <a:ea typeface="Times New Roman" panose="02020603050405020304" pitchFamily="18" charset="0"/>
              </a:rPr>
              <a:t>Mobile Application </a:t>
            </a:r>
            <a:endParaRPr lang="en-IN" sz="1200" dirty="0">
              <a:solidFill>
                <a:srgbClr val="000000"/>
              </a:solidFill>
              <a:latin typeface="Times New Roman" panose="02020603050405020304" pitchFamily="18" charset="0"/>
              <a:ea typeface="Times New Roman" panose="02020603050405020304" pitchFamily="18" charset="0"/>
            </a:endParaRPr>
          </a:p>
          <a:p>
            <a:pPr marL="285750" indent="-285750">
              <a:spcAft>
                <a:spcPts val="0"/>
              </a:spcAft>
              <a:buFont typeface="Arial" panose="020B0604020202020204" pitchFamily="34" charset="0"/>
              <a:buChar char="•"/>
            </a:pPr>
            <a:r>
              <a:rPr lang="en-US" dirty="0">
                <a:solidFill>
                  <a:srgbClr val="000000"/>
                </a:solidFill>
                <a:latin typeface="Times New Roman" panose="02020603050405020304" pitchFamily="18" charset="0"/>
                <a:ea typeface="Times New Roman" panose="02020603050405020304" pitchFamily="18" charset="0"/>
              </a:rPr>
              <a:t>Web Based e-Printer </a:t>
            </a:r>
            <a:endParaRPr lang="en-IN" sz="1200" dirty="0">
              <a:solidFill>
                <a:srgbClr val="000000"/>
              </a:solidFill>
              <a:latin typeface="Times New Roman" panose="02020603050405020304" pitchFamily="18" charset="0"/>
              <a:ea typeface="Times New Roman" panose="02020603050405020304" pitchFamily="18" charset="0"/>
            </a:endParaRPr>
          </a:p>
          <a:p>
            <a:pPr marL="285750" indent="-285750">
              <a:spcAft>
                <a:spcPts val="0"/>
              </a:spcAft>
              <a:buFont typeface="Arial" panose="020B0604020202020204" pitchFamily="34" charset="0"/>
              <a:buChar char="•"/>
            </a:pPr>
            <a:r>
              <a:rPr lang="en-US" dirty="0">
                <a:solidFill>
                  <a:srgbClr val="000000"/>
                </a:solidFill>
                <a:latin typeface="Times New Roman" panose="02020603050405020304" pitchFamily="18" charset="0"/>
                <a:ea typeface="Times New Roman" panose="02020603050405020304" pitchFamily="18" charset="0"/>
              </a:rPr>
              <a:t>Smart Bin </a:t>
            </a:r>
            <a:endParaRPr lang="en-IN" sz="1200" dirty="0">
              <a:solidFill>
                <a:srgbClr val="000000"/>
              </a:solidFill>
              <a:latin typeface="Times New Roman" panose="02020603050405020304" pitchFamily="18" charset="0"/>
              <a:ea typeface="Times New Roman" panose="02020603050405020304" pitchFamily="18" charset="0"/>
            </a:endParaRPr>
          </a:p>
          <a:p>
            <a:pPr marL="285750" indent="-285750">
              <a:spcAft>
                <a:spcPts val="0"/>
              </a:spcAft>
              <a:buFont typeface="Arial" panose="020B0604020202020204" pitchFamily="34" charset="0"/>
              <a:buChar char="•"/>
            </a:pPr>
            <a:r>
              <a:rPr lang="en-US" dirty="0">
                <a:solidFill>
                  <a:srgbClr val="000000"/>
                </a:solidFill>
                <a:latin typeface="Times New Roman" panose="02020603050405020304" pitchFamily="18" charset="0"/>
                <a:ea typeface="Times New Roman" panose="02020603050405020304" pitchFamily="18" charset="0"/>
              </a:rPr>
              <a:t>Smart Energy Management System</a:t>
            </a:r>
            <a:endParaRPr lang="en-IN" sz="1200" dirty="0">
              <a:solidFill>
                <a:srgbClr val="000000"/>
              </a:solidFill>
              <a:effectLst/>
              <a:latin typeface="Times New Roman" panose="02020603050405020304" pitchFamily="18" charset="0"/>
              <a:ea typeface="Times New Roman" panose="02020603050405020304" pitchFamily="18" charset="0"/>
            </a:endParaRPr>
          </a:p>
          <a:p>
            <a:pPr>
              <a:spcAft>
                <a:spcPts val="0"/>
              </a:spcAft>
            </a:pPr>
            <a:r>
              <a:rPr lang="en-US" dirty="0">
                <a:solidFill>
                  <a:srgbClr val="000000"/>
                </a:solidFill>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p:txBody>
      </p:sp>
      <p:sp>
        <p:nvSpPr>
          <p:cNvPr id="1048605" name="Date Placeholder 5"/>
          <p:cNvSpPr>
            <a:spLocks noGrp="1"/>
          </p:cNvSpPr>
          <p:nvPr>
            <p:ph type="dt" sz="half" idx="10"/>
          </p:nvPr>
        </p:nvSpPr>
        <p:spPr/>
        <p:txBody>
          <a:bodyPr/>
          <a:lstStyle/>
          <a:p>
            <a:endParaRPr lang="en-IN" dirty="0">
              <a:solidFill>
                <a:schemeClr val="tx1"/>
              </a:solidFill>
            </a:endParaRPr>
          </a:p>
        </p:txBody>
      </p:sp>
      <p:sp>
        <p:nvSpPr>
          <p:cNvPr id="1048606" name="Footer Placeholder 6"/>
          <p:cNvSpPr>
            <a:spLocks noGrp="1"/>
          </p:cNvSpPr>
          <p:nvPr>
            <p:ph type="ftr" sz="quarter" idx="11"/>
          </p:nvPr>
        </p:nvSpPr>
        <p:spPr/>
        <p:txBody>
          <a:bodyPr/>
          <a:lstStyle/>
          <a:p>
            <a:r>
              <a:rPr lang="en-IN" dirty="0">
                <a:solidFill>
                  <a:schemeClr val="tx1"/>
                </a:solidFill>
                <a:latin typeface="Times New Roman" panose="02020603050405020304" pitchFamily="18" charset="0"/>
                <a:cs typeface="Times New Roman" panose="02020603050405020304" pitchFamily="18" charset="0"/>
              </a:rPr>
              <a:t>Dept of ECE,  KSSEM</a:t>
            </a:r>
          </a:p>
        </p:txBody>
      </p:sp>
      <p:sp>
        <p:nvSpPr>
          <p:cNvPr id="1048607" name="Slide Number Placeholder 7"/>
          <p:cNvSpPr>
            <a:spLocks noGrp="1"/>
          </p:cNvSpPr>
          <p:nvPr>
            <p:ph type="sldNum" sz="quarter" idx="12"/>
          </p:nvPr>
        </p:nvSpPr>
        <p:spPr/>
        <p:txBody>
          <a:bodyPr/>
          <a:lstStyle/>
          <a:p>
            <a:fld id="{00151006-98BD-4CBA-BFF5-72195701FBA0}" type="slidenum">
              <a:rPr lang="en-IN" smtClean="0">
                <a:solidFill>
                  <a:schemeClr val="tx1"/>
                </a:solidFill>
              </a:rPr>
              <a:t>4</a:t>
            </a:fld>
            <a:endParaRPr lang="en-IN"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Title 1"/>
          <p:cNvSpPr>
            <a:spLocks noGrp="1"/>
          </p:cNvSpPr>
          <p:nvPr>
            <p:ph type="title"/>
          </p:nvPr>
        </p:nvSpPr>
        <p:spPr>
          <a:xfrm>
            <a:off x="838200" y="365125"/>
            <a:ext cx="10515600" cy="605719"/>
          </a:xfrm>
        </p:spPr>
        <p:txBody>
          <a:bodyPr>
            <a:noAutofit/>
          </a:bodyPr>
          <a:lstStyle/>
          <a:p>
            <a:r>
              <a:rPr lang="en-IN" sz="2400" b="1" dirty="0">
                <a:latin typeface="Times New Roman" panose="02020603050405020304" pitchFamily="18" charset="0"/>
                <a:cs typeface="Times New Roman" panose="02020603050405020304" pitchFamily="18" charset="0"/>
              </a:rPr>
              <a:t>ABSTRACT</a:t>
            </a:r>
          </a:p>
        </p:txBody>
      </p:sp>
      <p:sp>
        <p:nvSpPr>
          <p:cNvPr id="1048609" name="Content Placeholder 2"/>
          <p:cNvSpPr>
            <a:spLocks noGrp="1"/>
          </p:cNvSpPr>
          <p:nvPr>
            <p:ph idx="1"/>
          </p:nvPr>
        </p:nvSpPr>
        <p:spPr>
          <a:xfrm>
            <a:off x="838200" y="970844"/>
            <a:ext cx="11026422" cy="5522031"/>
          </a:xfrm>
        </p:spPr>
        <p:txBody>
          <a:bodyPr>
            <a:normAutofit fontScale="88889" lnSpcReduction="10000"/>
          </a:bodyPr>
          <a:lstStyle/>
          <a:p>
            <a:r>
              <a:rPr lang="en-US" sz="2000" dirty="0">
                <a:latin typeface="Times New Roman" panose="02020603050405020304" pitchFamily="18" charset="0"/>
                <a:cs typeface="Times New Roman" panose="02020603050405020304" pitchFamily="18" charset="0"/>
              </a:rPr>
              <a:t>Today we are in world which is growing very fast in terms of technology ,so each and very device and equipment's needs to be very efficient and must be less time consuming .</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use of hot water used for bathing is one type of utilization of technology that has been developed.</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Water geyser is used for thermodynamically heating water above its normal temperature. Its usage incorporates in bathing, washing, cooking &amp; many where. </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So our project </a:t>
            </a:r>
            <a:r>
              <a:rPr lang="en-US" sz="2000" b="1" dirty="0">
                <a:latin typeface="Times New Roman" panose="02020603050405020304" pitchFamily="18" charset="0"/>
                <a:cs typeface="Times New Roman" panose="02020603050405020304" pitchFamily="18" charset="0"/>
              </a:rPr>
              <a:t>SMART GEYSER</a:t>
            </a:r>
            <a:r>
              <a:rPr lang="en-US" sz="2000" dirty="0">
                <a:latin typeface="Times New Roman" panose="02020603050405020304" pitchFamily="18" charset="0"/>
                <a:cs typeface="Times New Roman" panose="02020603050405020304" pitchFamily="18" charset="0"/>
              </a:rPr>
              <a:t> deals with the idea of water heating with less time and improved safety by using induction technology. We analyzed how human body interacts to different temperature levels of water &amp; the water heating system would serve according to the need of a person. </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system is smart since user can give inputs, he requires i.e. the amount of water in liters and the required level of temperature through a remote. Then the system processes the given inputs and outputs the result as desired by user.</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
        <p:nvSpPr>
          <p:cNvPr id="1048610" name="Date Placeholder 3"/>
          <p:cNvSpPr>
            <a:spLocks noGrp="1"/>
          </p:cNvSpPr>
          <p:nvPr>
            <p:ph type="dt" sz="half" idx="10"/>
          </p:nvPr>
        </p:nvSpPr>
        <p:spPr/>
        <p:txBody>
          <a:bodyPr/>
          <a:lstStyle/>
          <a:p>
            <a:endParaRPr lang="en-IN" dirty="0">
              <a:solidFill>
                <a:schemeClr val="tx1"/>
              </a:solidFill>
            </a:endParaRPr>
          </a:p>
        </p:txBody>
      </p:sp>
      <p:sp>
        <p:nvSpPr>
          <p:cNvPr id="1048611" name="Footer Placeholder 4"/>
          <p:cNvSpPr>
            <a:spLocks noGrp="1"/>
          </p:cNvSpPr>
          <p:nvPr>
            <p:ph type="ftr" sz="quarter" idx="11"/>
          </p:nvPr>
        </p:nvSpPr>
        <p:spPr/>
        <p:txBody>
          <a:bodyPr/>
          <a:lstStyle/>
          <a:p>
            <a:r>
              <a:rPr lang="en-IN" dirty="0">
                <a:solidFill>
                  <a:schemeClr val="tx1"/>
                </a:solidFill>
              </a:rPr>
              <a:t>Dept of ECE,  KSSEM</a:t>
            </a:r>
          </a:p>
        </p:txBody>
      </p:sp>
      <p:sp>
        <p:nvSpPr>
          <p:cNvPr id="1048612" name="Slide Number Placeholder 5"/>
          <p:cNvSpPr>
            <a:spLocks noGrp="1"/>
          </p:cNvSpPr>
          <p:nvPr>
            <p:ph type="sldNum" sz="quarter" idx="12"/>
          </p:nvPr>
        </p:nvSpPr>
        <p:spPr/>
        <p:txBody>
          <a:bodyPr/>
          <a:lstStyle/>
          <a:p>
            <a:fld id="{00151006-98BD-4CBA-BFF5-72195701FBA0}" type="slidenum">
              <a:rPr lang="en-IN" smtClean="0">
                <a:solidFill>
                  <a:schemeClr val="tx1"/>
                </a:solidFill>
              </a:rPr>
              <a:t>5</a:t>
            </a:fld>
            <a:endParaRPr lang="en-IN"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Title 1"/>
          <p:cNvSpPr>
            <a:spLocks noGrp="1"/>
          </p:cNvSpPr>
          <p:nvPr>
            <p:ph type="title"/>
          </p:nvPr>
        </p:nvSpPr>
        <p:spPr>
          <a:xfrm>
            <a:off x="838200" y="365125"/>
            <a:ext cx="10515600" cy="571853"/>
          </a:xfrm>
        </p:spPr>
        <p:txBody>
          <a:bodyPr>
            <a:noAutofit/>
          </a:bodyPr>
          <a:lstStyle/>
          <a:p>
            <a:pPr algn="ctr"/>
            <a:r>
              <a:rPr lang="en-IN" sz="2000" b="1" dirty="0">
                <a:latin typeface="Times New Roman" panose="02020603050405020304" pitchFamily="18" charset="0"/>
                <a:cs typeface="Times New Roman" panose="02020603050405020304" pitchFamily="18" charset="0"/>
              </a:rPr>
              <a:t>INTRODUCTION TO SMART GEYSER</a:t>
            </a:r>
          </a:p>
        </p:txBody>
      </p:sp>
      <p:sp>
        <p:nvSpPr>
          <p:cNvPr id="1048614" name="Content Placeholder 2"/>
          <p:cNvSpPr>
            <a:spLocks noGrp="1"/>
          </p:cNvSpPr>
          <p:nvPr>
            <p:ph idx="1"/>
          </p:nvPr>
        </p:nvSpPr>
        <p:spPr>
          <a:xfrm>
            <a:off x="921327" y="956337"/>
            <a:ext cx="10515600" cy="5241263"/>
          </a:xfrm>
        </p:spPr>
        <p:txBody>
          <a:bodyPr>
            <a:normAutofit/>
          </a:bodyPr>
          <a:lstStyle/>
          <a:p>
            <a:r>
              <a:rPr lang="en-US" sz="1800" dirty="0">
                <a:latin typeface="Times New Roman" panose="02020603050405020304" pitchFamily="18" charset="0"/>
                <a:cs typeface="Times New Roman" panose="02020603050405020304" pitchFamily="18" charset="0"/>
              </a:rPr>
              <a:t>Today’s water heaters are easy, convenient and safe to use. Once installed, they need to be switched on and within no time hot water would flow from the faucet. </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Geyser consumes large amount time to transfer the heat, to reduce the time consumption we have come across a </a:t>
            </a:r>
            <a:r>
              <a:rPr lang="en-US" sz="1800" b="1" dirty="0">
                <a:latin typeface="Times New Roman" panose="02020603050405020304" pitchFamily="18" charset="0"/>
                <a:cs typeface="Times New Roman" panose="02020603050405020304" pitchFamily="18" charset="0"/>
              </a:rPr>
              <a:t>Smart Geyser  </a:t>
            </a:r>
            <a:r>
              <a:rPr lang="en-US" sz="1800" dirty="0">
                <a:latin typeface="Times New Roman" panose="02020603050405020304" pitchFamily="18" charset="0"/>
                <a:cs typeface="Times New Roman" panose="02020603050405020304" pitchFamily="18" charset="0"/>
              </a:rPr>
              <a:t>which consumes very less amount of time to transfer the heat to required temperature . </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Once hot water is released from the water heater, then more cold water comes in and is constantly being heated. With this, a large amount of</a:t>
            </a: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energy will be wasted when your taps are turned on. </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New water heaters are being designed and upgraded to help reduce the level of energy consumption and reduce the cost of heating water when hot water  isn‘t currently in use. </a:t>
            </a:r>
          </a:p>
          <a:p>
            <a:endParaRPr lang="en-IN" dirty="0"/>
          </a:p>
          <a:p>
            <a:pPr marL="0" indent="0">
              <a:buNone/>
            </a:pPr>
            <a:endParaRPr lang="en-IN" dirty="0"/>
          </a:p>
        </p:txBody>
      </p:sp>
      <p:sp>
        <p:nvSpPr>
          <p:cNvPr id="1048615" name="Date Placeholder 3"/>
          <p:cNvSpPr>
            <a:spLocks noGrp="1"/>
          </p:cNvSpPr>
          <p:nvPr>
            <p:ph type="dt" sz="half" idx="10"/>
          </p:nvPr>
        </p:nvSpPr>
        <p:spPr/>
        <p:txBody>
          <a:bodyPr/>
          <a:lstStyle/>
          <a:p>
            <a:endParaRPr lang="en-IN" dirty="0">
              <a:solidFill>
                <a:schemeClr val="tx1"/>
              </a:solidFill>
            </a:endParaRPr>
          </a:p>
        </p:txBody>
      </p:sp>
      <p:sp>
        <p:nvSpPr>
          <p:cNvPr id="1048616" name="Footer Placeholder 4"/>
          <p:cNvSpPr>
            <a:spLocks noGrp="1"/>
          </p:cNvSpPr>
          <p:nvPr>
            <p:ph type="ftr" sz="quarter" idx="11"/>
          </p:nvPr>
        </p:nvSpPr>
        <p:spPr/>
        <p:txBody>
          <a:bodyPr/>
          <a:lstStyle/>
          <a:p>
            <a:r>
              <a:rPr lang="en-IN" dirty="0">
                <a:solidFill>
                  <a:schemeClr val="tx1"/>
                </a:solidFill>
                <a:latin typeface="Times New Roman" panose="02020603050405020304" pitchFamily="18" charset="0"/>
                <a:cs typeface="Times New Roman" panose="02020603050405020304" pitchFamily="18" charset="0"/>
              </a:rPr>
              <a:t>Dept of ECE,  KSSEM</a:t>
            </a:r>
          </a:p>
        </p:txBody>
      </p:sp>
      <p:sp>
        <p:nvSpPr>
          <p:cNvPr id="1048617" name="Slide Number Placeholder 5"/>
          <p:cNvSpPr>
            <a:spLocks noGrp="1"/>
          </p:cNvSpPr>
          <p:nvPr>
            <p:ph type="sldNum" sz="quarter" idx="12"/>
          </p:nvPr>
        </p:nvSpPr>
        <p:spPr/>
        <p:txBody>
          <a:bodyPr/>
          <a:lstStyle/>
          <a:p>
            <a:fld id="{00151006-98BD-4CBA-BFF5-72195701FBA0}" type="slidenum">
              <a:rPr lang="en-IN" smtClean="0">
                <a:solidFill>
                  <a:schemeClr val="tx1"/>
                </a:solidFill>
              </a:rPr>
              <a:t>6</a:t>
            </a:fld>
            <a:endParaRPr lang="en-IN" dirty="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18" name="Title 1"/>
          <p:cNvSpPr>
            <a:spLocks noGrp="1"/>
          </p:cNvSpPr>
          <p:nvPr>
            <p:ph type="title"/>
          </p:nvPr>
        </p:nvSpPr>
        <p:spPr>
          <a:xfrm>
            <a:off x="1803662" y="5118754"/>
            <a:ext cx="8584676" cy="1044301"/>
          </a:xfrm>
        </p:spPr>
        <p:txBody>
          <a:bodyPr vert="horz" lIns="91440" tIns="45720" rIns="91440" bIns="45720" rtlCol="0" anchor="t">
            <a:normAutofit/>
          </a:bodyPr>
          <a:lstStyle/>
          <a:p>
            <a:pPr algn="ctr"/>
            <a:r>
              <a:rPr lang="en-US" sz="4800" kern="1200">
                <a:solidFill>
                  <a:schemeClr val="tx1"/>
                </a:solidFill>
                <a:latin typeface="+mj-lt"/>
                <a:ea typeface="+mj-ea"/>
                <a:cs typeface="+mj-cs"/>
              </a:rPr>
              <a:t>TYPES OF GEYSER</a:t>
            </a:r>
          </a:p>
        </p:txBody>
      </p:sp>
      <p:sp>
        <p:nvSpPr>
          <p:cNvPr id="1048619" name="Content Placeholder 3"/>
          <p:cNvSpPr>
            <a:spLocks noGrp="1"/>
          </p:cNvSpPr>
          <p:nvPr>
            <p:ph idx="1"/>
          </p:nvPr>
        </p:nvSpPr>
        <p:spPr>
          <a:xfrm>
            <a:off x="2280862" y="4637988"/>
            <a:ext cx="7630276" cy="462284"/>
          </a:xfrm>
        </p:spPr>
        <p:txBody>
          <a:bodyPr vert="horz" lIns="91440" tIns="45720" rIns="91440" bIns="45720" rtlCol="0" anchor="b">
            <a:normAutofit fontScale="97500"/>
          </a:bodyPr>
          <a:lstStyle/>
          <a:p>
            <a:pPr marL="0" indent="0" algn="ctr">
              <a:buNone/>
            </a:pPr>
            <a:r>
              <a:rPr lang="en-US" sz="2000" kern="1200">
                <a:solidFill>
                  <a:schemeClr val="tx1"/>
                </a:solidFill>
                <a:latin typeface="+mn-lt"/>
                <a:ea typeface="+mn-ea"/>
                <a:cs typeface="+mn-cs"/>
              </a:rPr>
              <a:t>TANGLESS GEYSER          HYBRID GEYSER                         STORAGE GEYSER</a:t>
            </a:r>
          </a:p>
        </p:txBody>
      </p:sp>
      <p:sp>
        <p:nvSpPr>
          <p:cNvPr id="1048620" name="Oval 14"/>
          <p:cNvSpPr>
            <a:spLocks noGrp="1" noRot="1" noChangeAspect="1" noMove="1" noResize="1" noEditPoints="1" noAdjustHandles="1" noChangeArrowheads="1" noChangeShapeType="1" noTextEdit="1"/>
          </p:cNvSpPr>
          <p:nvPr/>
        </p:nvSpPr>
        <p:spPr>
          <a:xfrm>
            <a:off x="730744"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97156" name="Picture 6" descr="Clifton Storage Geyser -3 Liter"/>
          <p:cNvPicPr>
            <a:picLocks noChangeAspect="1" noChangeArrowheads="1"/>
          </p:cNvPicPr>
          <p:nvPr/>
        </p:nvPicPr>
        <p:blipFill rotWithShape="1">
          <a:blip r:embed="rId2"/>
          <a:srcRect r="3" b="15167"/>
          <a:stretch>
            <a:fillRect/>
          </a:stretch>
        </p:blipFill>
        <p:spPr bwMode="auto">
          <a:xfrm>
            <a:off x="895336" y="997486"/>
            <a:ext cx="2971800" cy="2971800"/>
          </a:xfrm>
          <a:custGeom>
            <a:avLst/>
            <a:gdLst/>
            <a:ahLst/>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a:noFill/>
        </p:spPr>
      </p:pic>
      <p:sp>
        <p:nvSpPr>
          <p:cNvPr id="1048621" name="Oval 16"/>
          <p:cNvSpPr>
            <a:spLocks noGrp="1" noRot="1" noChangeAspect="1" noMove="1" noResize="1" noEditPoints="1" noAdjustHandles="1" noChangeArrowheads="1" noChangeShapeType="1" noTextEdit="1"/>
          </p:cNvSpPr>
          <p:nvPr/>
        </p:nvSpPr>
        <p:spPr>
          <a:xfrm>
            <a:off x="4445509"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97157" name="Picture 4" descr="Tesla Hybrid Geysers (GAS &amp; ELECTRIC GEYSER) | The Store"/>
          <p:cNvPicPr>
            <a:picLocks noChangeAspect="1" noChangeArrowheads="1"/>
          </p:cNvPicPr>
          <p:nvPr/>
        </p:nvPicPr>
        <p:blipFill rotWithShape="1">
          <a:blip r:embed="rId3"/>
          <a:srcRect l="21025" r="12428" b="-2"/>
          <a:stretch>
            <a:fillRect/>
          </a:stretch>
        </p:blipFill>
        <p:spPr bwMode="auto">
          <a:xfrm>
            <a:off x="4610101" y="997486"/>
            <a:ext cx="2971800" cy="2971800"/>
          </a:xfrm>
          <a:custGeom>
            <a:avLst/>
            <a:gdLst/>
            <a:ahLst/>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a:noFill/>
        </p:spPr>
      </p:pic>
      <p:sp>
        <p:nvSpPr>
          <p:cNvPr id="1048622" name="Oval 18"/>
          <p:cNvSpPr>
            <a:spLocks noGrp="1" noRot="1" noChangeAspect="1" noMove="1" noResize="1" noEditPoints="1" noAdjustHandles="1" noChangeArrowheads="1" noChangeShapeType="1" noTextEdit="1"/>
          </p:cNvSpPr>
          <p:nvPr/>
        </p:nvSpPr>
        <p:spPr>
          <a:xfrm>
            <a:off x="8160273"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97158" name="Picture 2" descr="CUISINER – Tankless Electric Water Heater – RR Electric"/>
          <p:cNvPicPr>
            <a:picLocks noChangeAspect="1" noChangeArrowheads="1"/>
          </p:cNvPicPr>
          <p:nvPr/>
        </p:nvPicPr>
        <p:blipFill rotWithShape="1">
          <a:blip r:embed="rId4"/>
          <a:srcRect/>
          <a:stretch>
            <a:fillRect/>
          </a:stretch>
        </p:blipFill>
        <p:spPr bwMode="auto">
          <a:xfrm>
            <a:off x="8324864" y="1009361"/>
            <a:ext cx="2971800" cy="2971800"/>
          </a:xfrm>
          <a:custGeom>
            <a:avLst/>
            <a:gdLst/>
            <a:ahLst/>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a:noFill/>
        </p:spPr>
      </p:pic>
      <p:sp>
        <p:nvSpPr>
          <p:cNvPr id="1048623" name="Date Placeholder 2"/>
          <p:cNvSpPr>
            <a:spLocks noGrp="1"/>
          </p:cNvSpPr>
          <p:nvPr>
            <p:ph type="dt" sz="half" idx="10"/>
          </p:nvPr>
        </p:nvSpPr>
        <p:spPr/>
        <p:txBody>
          <a:bodyPr/>
          <a:lstStyle/>
          <a:p>
            <a:endParaRPr lang="en-IN" dirty="0"/>
          </a:p>
        </p:txBody>
      </p:sp>
      <p:sp>
        <p:nvSpPr>
          <p:cNvPr id="1048624" name="Footer Placeholder 4"/>
          <p:cNvSpPr>
            <a:spLocks noGrp="1"/>
          </p:cNvSpPr>
          <p:nvPr>
            <p:ph type="ftr" sz="quarter" idx="11"/>
          </p:nvPr>
        </p:nvSpPr>
        <p:spPr/>
        <p:txBody>
          <a:bodyPr/>
          <a:lstStyle/>
          <a:p>
            <a:r>
              <a:rPr lang="en-IN"/>
              <a:t>Dept of ECE,  KSSEM</a:t>
            </a:r>
          </a:p>
        </p:txBody>
      </p:sp>
      <p:sp>
        <p:nvSpPr>
          <p:cNvPr id="1048625" name="Slide Number Placeholder 5"/>
          <p:cNvSpPr>
            <a:spLocks noGrp="1"/>
          </p:cNvSpPr>
          <p:nvPr>
            <p:ph type="sldNum" sz="quarter" idx="12"/>
          </p:nvPr>
        </p:nvSpPr>
        <p:spPr/>
        <p:txBody>
          <a:bodyPr/>
          <a:lstStyle/>
          <a:p>
            <a:fld id="{00151006-98BD-4CBA-BFF5-72195701FBA0}" type="slidenum">
              <a:rPr lang="en-IN" smtClean="0"/>
              <a:t>7</a:t>
            </a:fld>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Title 1"/>
          <p:cNvSpPr>
            <a:spLocks noGrp="1"/>
          </p:cNvSpPr>
          <p:nvPr>
            <p:ph type="title"/>
          </p:nvPr>
        </p:nvSpPr>
        <p:spPr>
          <a:xfrm>
            <a:off x="838200" y="285751"/>
            <a:ext cx="10515600" cy="933450"/>
          </a:xfrm>
        </p:spPr>
        <p:txBody>
          <a:bodyPr>
            <a:normAutofit/>
          </a:bodyPr>
          <a:lstStyle/>
          <a:p>
            <a:pPr algn="ctr"/>
            <a:r>
              <a:rPr lang="en-IN" sz="3200" b="1" dirty="0">
                <a:latin typeface="Times New Roman" panose="02020603050405020304" pitchFamily="18" charset="0"/>
                <a:cs typeface="Times New Roman" panose="02020603050405020304" pitchFamily="18" charset="0"/>
              </a:rPr>
              <a:t>ADVANTAGES</a:t>
            </a:r>
          </a:p>
        </p:txBody>
      </p:sp>
      <p:sp>
        <p:nvSpPr>
          <p:cNvPr id="1048627" name="Content Placeholder 2"/>
          <p:cNvSpPr>
            <a:spLocks noGrp="1"/>
          </p:cNvSpPr>
          <p:nvPr>
            <p:ph idx="1"/>
          </p:nvPr>
        </p:nvSpPr>
        <p:spPr>
          <a:xfrm>
            <a:off x="1149333" y="1558926"/>
            <a:ext cx="10515600" cy="5162549"/>
          </a:xfrm>
        </p:spPr>
        <p:txBody>
          <a:bodyPr>
            <a:normAutofit/>
          </a:bodyPr>
          <a:lstStyle/>
          <a:p>
            <a:r>
              <a:rPr lang="en-IN" sz="2400" dirty="0">
                <a:latin typeface="Times New Roman" panose="02020603050405020304" pitchFamily="18" charset="0"/>
                <a:cs typeface="Times New Roman" panose="02020603050405020304" pitchFamily="18" charset="0"/>
              </a:rPr>
              <a:t>Have Control Over Your Water Heating System</a:t>
            </a:r>
          </a:p>
          <a:p>
            <a:pPr marL="0" indent="0">
              <a:buNone/>
            </a:pP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Smart Technology Brings Safety</a:t>
            </a:r>
          </a:p>
          <a:p>
            <a:pPr marL="0" indent="0">
              <a:buNone/>
            </a:pP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Saves energy</a:t>
            </a:r>
          </a:p>
          <a:p>
            <a:endParaRPr lang="en-IN" dirty="0">
              <a:latin typeface="Times New Roman" panose="02020603050405020304" pitchFamily="18" charset="0"/>
              <a:cs typeface="Times New Roman" panose="02020603050405020304" pitchFamily="18" charset="0"/>
            </a:endParaRPr>
          </a:p>
          <a:p>
            <a:endParaRPr lang="en-IN" dirty="0"/>
          </a:p>
        </p:txBody>
      </p:sp>
      <p:sp>
        <p:nvSpPr>
          <p:cNvPr id="1048628" name="Date Placeholder 3"/>
          <p:cNvSpPr>
            <a:spLocks noGrp="1"/>
          </p:cNvSpPr>
          <p:nvPr>
            <p:ph type="dt" sz="half" idx="10"/>
          </p:nvPr>
        </p:nvSpPr>
        <p:spPr/>
        <p:txBody>
          <a:bodyPr/>
          <a:lstStyle/>
          <a:p>
            <a:endParaRPr lang="en-IN" dirty="0">
              <a:solidFill>
                <a:schemeClr val="tx1"/>
              </a:solidFill>
            </a:endParaRPr>
          </a:p>
        </p:txBody>
      </p:sp>
      <p:sp>
        <p:nvSpPr>
          <p:cNvPr id="1048629" name="Footer Placeholder 4"/>
          <p:cNvSpPr>
            <a:spLocks noGrp="1"/>
          </p:cNvSpPr>
          <p:nvPr>
            <p:ph type="ftr" sz="quarter" idx="11"/>
          </p:nvPr>
        </p:nvSpPr>
        <p:spPr/>
        <p:txBody>
          <a:bodyPr/>
          <a:lstStyle/>
          <a:p>
            <a:r>
              <a:rPr lang="en-IN" dirty="0">
                <a:solidFill>
                  <a:schemeClr val="tx1"/>
                </a:solidFill>
                <a:latin typeface="Times New Roman" panose="02020603050405020304" pitchFamily="18" charset="0"/>
                <a:cs typeface="Times New Roman" panose="02020603050405020304" pitchFamily="18" charset="0"/>
              </a:rPr>
              <a:t>Dept of ECE,  KSSEM</a:t>
            </a:r>
          </a:p>
        </p:txBody>
      </p:sp>
      <p:sp>
        <p:nvSpPr>
          <p:cNvPr id="1048630" name="Slide Number Placeholder 5"/>
          <p:cNvSpPr>
            <a:spLocks noGrp="1"/>
          </p:cNvSpPr>
          <p:nvPr>
            <p:ph type="sldNum" sz="quarter" idx="12"/>
          </p:nvPr>
        </p:nvSpPr>
        <p:spPr/>
        <p:txBody>
          <a:bodyPr/>
          <a:lstStyle/>
          <a:p>
            <a:fld id="{00151006-98BD-4CBA-BFF5-72195701FBA0}" type="slidenum">
              <a:rPr lang="en-IN" smtClean="0">
                <a:solidFill>
                  <a:schemeClr val="tx1"/>
                </a:solidFill>
              </a:rPr>
              <a:t>8</a:t>
            </a:fld>
            <a:endParaRPr lang="en-IN"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1" name="Title 1"/>
          <p:cNvSpPr>
            <a:spLocks noGrp="1"/>
          </p:cNvSpPr>
          <p:nvPr>
            <p:ph type="title"/>
          </p:nvPr>
        </p:nvSpPr>
        <p:spPr>
          <a:xfrm>
            <a:off x="838200" y="365125"/>
            <a:ext cx="10515600" cy="720725"/>
          </a:xfrm>
        </p:spPr>
        <p:txBody>
          <a:bodyPr>
            <a:normAutofit/>
          </a:bodyPr>
          <a:lstStyle/>
          <a:p>
            <a:r>
              <a:rPr lang="en-IN" sz="2400" b="1">
                <a:latin typeface="Times New Roman" panose="02020603050405020304" pitchFamily="18" charset="0"/>
                <a:cs typeface="Times New Roman" panose="02020603050405020304" pitchFamily="18" charset="0"/>
              </a:rPr>
              <a:t>HARDWARE COMPONENTS</a:t>
            </a:r>
            <a:endParaRPr lang="en-IN" sz="2400" b="1" dirty="0">
              <a:latin typeface="Times New Roman" panose="02020603050405020304" pitchFamily="18" charset="0"/>
              <a:cs typeface="Times New Roman" panose="02020603050405020304" pitchFamily="18" charset="0"/>
            </a:endParaRPr>
          </a:p>
        </p:txBody>
      </p:sp>
      <p:sp>
        <p:nvSpPr>
          <p:cNvPr id="1048632" name="Content Placeholder 2"/>
          <p:cNvSpPr>
            <a:spLocks noGrp="1"/>
          </p:cNvSpPr>
          <p:nvPr>
            <p:ph idx="1"/>
          </p:nvPr>
        </p:nvSpPr>
        <p:spPr>
          <a:xfrm>
            <a:off x="990600" y="1238250"/>
            <a:ext cx="10515600" cy="5091113"/>
          </a:xfrm>
        </p:spPr>
        <p:txBody>
          <a:bodyPr>
            <a:normAutofit fontScale="71786" lnSpcReduction="20000"/>
          </a:bodyPr>
          <a:lstStyle/>
          <a:p>
            <a:pPr lvl="0"/>
            <a:r>
              <a:rPr lang="en-US" dirty="0">
                <a:latin typeface="Times New Roman" panose="02020603050405020304" pitchFamily="18" charset="0"/>
                <a:cs typeface="Times New Roman" panose="02020603050405020304" pitchFamily="18" charset="0"/>
              </a:rPr>
              <a:t>ARDIUNO UNO</a:t>
            </a:r>
            <a:endParaRPr lang="en-IN"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PIR SENSOR</a:t>
            </a: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VOICE RECOGNITION MODULE </a:t>
            </a: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WIFI MODULE</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THERMOSTATS </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BUZZER</a:t>
            </a:r>
            <a:endParaRPr lang="en-IN" dirty="0">
              <a:latin typeface="Times New Roman" panose="02020603050405020304" pitchFamily="18" charset="0"/>
              <a:cs typeface="Times New Roman" panose="02020603050405020304" pitchFamily="18" charset="0"/>
            </a:endParaRPr>
          </a:p>
          <a:p>
            <a:endParaRPr lang="en-IN" dirty="0"/>
          </a:p>
          <a:p>
            <a:pPr lvl="0"/>
            <a:r>
              <a:rPr lang="en-US" dirty="0">
                <a:latin typeface="Times New Roman" panose="02020603050405020304" pitchFamily="18" charset="0"/>
                <a:cs typeface="Times New Roman" panose="02020603050405020304" pitchFamily="18" charset="0"/>
              </a:rPr>
              <a:t>IR SENSOR</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FINGERPRINT SENSOR</a:t>
            </a:r>
            <a:endParaRPr lang="en-IN" dirty="0">
              <a:latin typeface="Times New Roman" panose="02020603050405020304" pitchFamily="18" charset="0"/>
              <a:cs typeface="Times New Roman" panose="02020603050405020304" pitchFamily="18" charset="0"/>
            </a:endParaRPr>
          </a:p>
          <a:p>
            <a:endParaRPr lang="en-IN" dirty="0"/>
          </a:p>
          <a:p>
            <a:endParaRPr lang="en-IN" dirty="0"/>
          </a:p>
        </p:txBody>
      </p:sp>
      <p:pic>
        <p:nvPicPr>
          <p:cNvPr id="2097159" name="Content Placeholder 3" descr="Introduction to Arduino Uno - The Engineering Projects"/>
          <p:cNvPicPr>
            <a:picLocks/>
          </p:cNvPicPr>
          <p:nvPr/>
        </p:nvPicPr>
        <p:blipFill>
          <a:blip r:embed="rId2" cstate="print"/>
          <a:srcRect/>
          <a:stretch>
            <a:fillRect/>
          </a:stretch>
        </p:blipFill>
        <p:spPr bwMode="auto">
          <a:xfrm>
            <a:off x="5236369" y="969673"/>
            <a:ext cx="3602038" cy="2320925"/>
          </a:xfrm>
          <a:prstGeom prst="rect">
            <a:avLst/>
          </a:prstGeom>
        </p:spPr>
      </p:pic>
      <p:pic>
        <p:nvPicPr>
          <p:cNvPr id="2097160" name="Picture 4" descr="Image result for sparkfun electret microphone breakout"/>
          <p:cNvPicPr>
            <a:picLocks/>
          </p:cNvPicPr>
          <p:nvPr/>
        </p:nvPicPr>
        <p:blipFill>
          <a:blip r:embed="rId3"/>
          <a:srcRect/>
          <a:stretch>
            <a:fillRect/>
          </a:stretch>
        </p:blipFill>
        <p:spPr bwMode="auto">
          <a:xfrm>
            <a:off x="4721225" y="3397250"/>
            <a:ext cx="1970088" cy="1362075"/>
          </a:xfrm>
          <a:prstGeom prst="rect">
            <a:avLst/>
          </a:prstGeom>
        </p:spPr>
      </p:pic>
      <p:pic>
        <p:nvPicPr>
          <p:cNvPr id="2097161" name="Picture 5" descr="A close up of a device  Description automatically generated"/>
          <p:cNvPicPr>
            <a:picLocks/>
          </p:cNvPicPr>
          <p:nvPr/>
        </p:nvPicPr>
        <p:blipFill>
          <a:blip r:embed="rId4"/>
          <a:srcRect/>
          <a:stretch>
            <a:fillRect/>
          </a:stretch>
        </p:blipFill>
        <p:spPr bwMode="auto">
          <a:xfrm>
            <a:off x="9686925" y="3165186"/>
            <a:ext cx="1820863" cy="1594139"/>
          </a:xfrm>
          <a:prstGeom prst="rect">
            <a:avLst/>
          </a:prstGeom>
        </p:spPr>
      </p:pic>
      <p:pic>
        <p:nvPicPr>
          <p:cNvPr id="2097162" name="Picture 6" descr="A picture containing clock  Description automatically generated"/>
          <p:cNvPicPr>
            <a:picLocks/>
          </p:cNvPicPr>
          <p:nvPr/>
        </p:nvPicPr>
        <p:blipFill>
          <a:blip r:embed="rId5"/>
          <a:srcRect/>
          <a:stretch>
            <a:fillRect/>
          </a:stretch>
        </p:blipFill>
        <p:spPr bwMode="auto">
          <a:xfrm>
            <a:off x="9686925" y="4841875"/>
            <a:ext cx="1820863" cy="1594139"/>
          </a:xfrm>
          <a:prstGeom prst="rect">
            <a:avLst/>
          </a:prstGeom>
        </p:spPr>
      </p:pic>
      <p:pic>
        <p:nvPicPr>
          <p:cNvPr id="2097163" name="Picture 7" descr="A close up of a device  Description automatically generated"/>
          <p:cNvPicPr>
            <a:picLocks/>
          </p:cNvPicPr>
          <p:nvPr/>
        </p:nvPicPr>
        <p:blipFill>
          <a:blip r:embed="rId6"/>
          <a:srcRect/>
          <a:stretch>
            <a:fillRect/>
          </a:stretch>
        </p:blipFill>
        <p:spPr bwMode="auto">
          <a:xfrm>
            <a:off x="8969641" y="1085850"/>
            <a:ext cx="3101975" cy="2320925"/>
          </a:xfrm>
          <a:prstGeom prst="rect">
            <a:avLst/>
          </a:prstGeom>
        </p:spPr>
      </p:pic>
      <p:pic>
        <p:nvPicPr>
          <p:cNvPr id="2097164" name="Picture 8" descr="SparkFun RGB and Gesture Sensor - APDS-9960"/>
          <p:cNvPicPr>
            <a:picLocks/>
          </p:cNvPicPr>
          <p:nvPr/>
        </p:nvPicPr>
        <p:blipFill>
          <a:blip r:embed="rId7"/>
          <a:srcRect/>
          <a:stretch>
            <a:fillRect/>
          </a:stretch>
        </p:blipFill>
        <p:spPr bwMode="auto">
          <a:xfrm>
            <a:off x="6773863" y="3397249"/>
            <a:ext cx="2830513" cy="2466975"/>
          </a:xfrm>
          <a:prstGeom prst="rect">
            <a:avLst/>
          </a:prstGeom>
        </p:spPr>
      </p:pic>
      <p:pic>
        <p:nvPicPr>
          <p:cNvPr id="2097165" name="Picture 9" descr="A circuit board  Description automatically generated"/>
          <p:cNvPicPr>
            <a:picLocks/>
          </p:cNvPicPr>
          <p:nvPr/>
        </p:nvPicPr>
        <p:blipFill>
          <a:blip r:embed="rId8"/>
          <a:srcRect/>
          <a:stretch>
            <a:fillRect/>
          </a:stretch>
        </p:blipFill>
        <p:spPr bwMode="auto">
          <a:xfrm>
            <a:off x="4762500" y="4759325"/>
            <a:ext cx="1970088" cy="1676689"/>
          </a:xfrm>
          <a:prstGeom prst="rect">
            <a:avLst/>
          </a:prstGeom>
        </p:spPr>
      </p:pic>
      <p:sp>
        <p:nvSpPr>
          <p:cNvPr id="1048633" name="Date Placeholder 10"/>
          <p:cNvSpPr>
            <a:spLocks noGrp="1"/>
          </p:cNvSpPr>
          <p:nvPr>
            <p:ph type="dt" sz="half" idx="10"/>
          </p:nvPr>
        </p:nvSpPr>
        <p:spPr>
          <a:xfrm>
            <a:off x="914400" y="6356349"/>
            <a:ext cx="2667000" cy="365125"/>
          </a:xfrm>
        </p:spPr>
        <p:txBody>
          <a:bodyPr/>
          <a:lstStyle/>
          <a:p>
            <a:endParaRPr lang="en-IN" dirty="0">
              <a:solidFill>
                <a:schemeClr val="tx1"/>
              </a:solidFill>
            </a:endParaRPr>
          </a:p>
        </p:txBody>
      </p:sp>
      <p:sp>
        <p:nvSpPr>
          <p:cNvPr id="1048634" name="Footer Placeholder 11"/>
          <p:cNvSpPr>
            <a:spLocks noGrp="1"/>
          </p:cNvSpPr>
          <p:nvPr>
            <p:ph type="ftr" sz="quarter" idx="11"/>
          </p:nvPr>
        </p:nvSpPr>
        <p:spPr/>
        <p:txBody>
          <a:bodyPr/>
          <a:lstStyle/>
          <a:p>
            <a:r>
              <a:rPr lang="en-IN" dirty="0">
                <a:solidFill>
                  <a:schemeClr val="tx1"/>
                </a:solidFill>
                <a:latin typeface="Times New Roman" panose="02020603050405020304" pitchFamily="18" charset="0"/>
                <a:cs typeface="Times New Roman" panose="02020603050405020304" pitchFamily="18" charset="0"/>
              </a:rPr>
              <a:t>Dept of ECE,  KSSEM</a:t>
            </a:r>
          </a:p>
        </p:txBody>
      </p:sp>
      <p:sp>
        <p:nvSpPr>
          <p:cNvPr id="1048635" name="Slide Number Placeholder 12"/>
          <p:cNvSpPr>
            <a:spLocks noGrp="1"/>
          </p:cNvSpPr>
          <p:nvPr>
            <p:ph type="sldNum" sz="quarter" idx="12"/>
          </p:nvPr>
        </p:nvSpPr>
        <p:spPr/>
        <p:txBody>
          <a:bodyPr/>
          <a:lstStyle/>
          <a:p>
            <a:fld id="{00151006-98BD-4CBA-BFF5-72195701FBA0}" type="slidenum">
              <a:rPr lang="en-IN" smtClean="0">
                <a:solidFill>
                  <a:schemeClr val="tx1"/>
                </a:solidFill>
              </a:rPr>
              <a:t>9</a:t>
            </a:fld>
            <a:endParaRPr lang="en-IN" dirty="0">
              <a:solidFill>
                <a:schemeClr val="tx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925</Words>
  <Application>Microsoft Office PowerPoint</Application>
  <PresentationFormat>Widescreen</PresentationFormat>
  <Paragraphs>195</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Times New Roman</vt:lpstr>
      <vt:lpstr>Office Theme</vt:lpstr>
      <vt:lpstr>"SMART GYESER"</vt:lpstr>
      <vt:lpstr>              INTERNSHIP CERTIFICATE </vt:lpstr>
      <vt:lpstr>CONTENTS</vt:lpstr>
      <vt:lpstr>COMPANY PROFILE</vt:lpstr>
      <vt:lpstr>ABSTRACT</vt:lpstr>
      <vt:lpstr>INTRODUCTION TO SMART GEYSER</vt:lpstr>
      <vt:lpstr>TYPES OF GEYSER</vt:lpstr>
      <vt:lpstr>ADVANTAGES</vt:lpstr>
      <vt:lpstr>HARDWARE COMPONENTS</vt:lpstr>
      <vt:lpstr>ARCHITECTURE</vt:lpstr>
      <vt:lpstr>FLOW CHART </vt:lpstr>
      <vt:lpstr>  IMPLEMENTATION </vt:lpstr>
      <vt:lpstr> TECHNOLOGY  MULTISIM SOFTWARE</vt:lpstr>
      <vt:lpstr>            MULTISIM TOOLBARS</vt:lpstr>
      <vt:lpstr>  HALF WAV ERECTIFIER  DESIGN USING MULTISIM   </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soundarya c</dc:creator>
  <cp:lastModifiedBy>shreyas gowda</cp:lastModifiedBy>
  <cp:revision>8</cp:revision>
  <dcterms:created xsi:type="dcterms:W3CDTF">2020-04-03T09:19:35Z</dcterms:created>
  <dcterms:modified xsi:type="dcterms:W3CDTF">2020-05-13T08:39:41Z</dcterms:modified>
</cp:coreProperties>
</file>